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notesMasterIdLst>
    <p:notesMasterId r:id="rId34"/>
  </p:notesMasterIdLst>
  <p:sldIdLst>
    <p:sldId id="257" r:id="rId2"/>
    <p:sldId id="470" r:id="rId3"/>
    <p:sldId id="262" r:id="rId4"/>
    <p:sldId id="446" r:id="rId5"/>
    <p:sldId id="423" r:id="rId6"/>
    <p:sldId id="266" r:id="rId7"/>
    <p:sldId id="290" r:id="rId8"/>
    <p:sldId id="267" r:id="rId9"/>
    <p:sldId id="422" r:id="rId10"/>
    <p:sldId id="424" r:id="rId11"/>
    <p:sldId id="420" r:id="rId12"/>
    <p:sldId id="447" r:id="rId13"/>
    <p:sldId id="421" r:id="rId14"/>
    <p:sldId id="428" r:id="rId15"/>
    <p:sldId id="439" r:id="rId16"/>
    <p:sldId id="297" r:id="rId17"/>
    <p:sldId id="419" r:id="rId18"/>
    <p:sldId id="456" r:id="rId19"/>
    <p:sldId id="455" r:id="rId20"/>
    <p:sldId id="459" r:id="rId21"/>
    <p:sldId id="452" r:id="rId22"/>
    <p:sldId id="453" r:id="rId23"/>
    <p:sldId id="474" r:id="rId24"/>
    <p:sldId id="458" r:id="rId25"/>
    <p:sldId id="457" r:id="rId26"/>
    <p:sldId id="462" r:id="rId27"/>
    <p:sldId id="463" r:id="rId28"/>
    <p:sldId id="451" r:id="rId29"/>
    <p:sldId id="450" r:id="rId30"/>
    <p:sldId id="465" r:id="rId31"/>
    <p:sldId id="471" r:id="rId32"/>
    <p:sldId id="475" r:id="rId3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3366CC"/>
    <a:srgbClr val="009900"/>
    <a:srgbClr val="000099"/>
    <a:srgbClr val="FF0066"/>
    <a:srgbClr val="660033"/>
    <a:srgbClr val="00FF00"/>
    <a:srgbClr val="0066FF"/>
    <a:srgbClr val="FA50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40" autoAdjust="0"/>
    <p:restoredTop sz="96825" autoAdjust="0"/>
  </p:normalViewPr>
  <p:slideViewPr>
    <p:cSldViewPr>
      <p:cViewPr varScale="1">
        <p:scale>
          <a:sx n="108" d="100"/>
          <a:sy n="108" d="100"/>
        </p:scale>
        <p:origin x="1692" y="13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33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5A099485-5FA4-42DF-89BE-923F1866213C}" type="datetimeFigureOut">
              <a:rPr lang="en-US" smtClean="0"/>
              <a:pPr/>
              <a:t>17-Dec-16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6C430FBE-B935-45CB-89A6-093FF5FDA2BA}" type="slidenum">
              <a:rPr lang="en-US" smtClean="0"/>
              <a:pPr/>
              <a:t>‹#›</a:t>
            </a:fld>
            <a:endParaRPr lang="en-US"/>
          </a:p>
        </p:txBody>
      </p:sp>
    </p:spTree>
    <p:extLst>
      <p:ext uri="{BB962C8B-B14F-4D97-AF65-F5344CB8AC3E}">
        <p14:creationId xmlns:p14="http://schemas.microsoft.com/office/powerpoint/2010/main" val="22908871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17-Dec-16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17-Dec-16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17-Dec-16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17-Dec-16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17-Dec-16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17-Dec-16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17-Dec-16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17-Dec-16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17-Dec-16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17-Dec-16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17-Dec-16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17-Dec-16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gif"/><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gif"/><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Welcome-Emails.jpg"/>
          <p:cNvPicPr>
            <a:picLocks noChangeAspect="1"/>
          </p:cNvPicPr>
          <p:nvPr/>
        </p:nvPicPr>
        <p:blipFill>
          <a:blip r:embed="rId2" cstate="print"/>
          <a:stretch>
            <a:fillRect/>
          </a:stretch>
        </p:blipFill>
        <p:spPr>
          <a:xfrm>
            <a:off x="1752600" y="304801"/>
            <a:ext cx="5334000" cy="2133600"/>
          </a:xfrm>
          <a:prstGeom prst="rect">
            <a:avLst/>
          </a:prstGeom>
        </p:spPr>
      </p:pic>
      <p:sp>
        <p:nvSpPr>
          <p:cNvPr id="16" name="Rectangle 15"/>
          <p:cNvSpPr/>
          <p:nvPr/>
        </p:nvSpPr>
        <p:spPr>
          <a:xfrm>
            <a:off x="1066800" y="2438400"/>
            <a:ext cx="7543800" cy="4524315"/>
          </a:xfrm>
          <a:prstGeom prst="rect">
            <a:avLst/>
          </a:prstGeom>
        </p:spPr>
        <p:txBody>
          <a:bodyPr wrap="square">
            <a:spAutoFit/>
          </a:bodyPr>
          <a:lstStyle/>
          <a:p>
            <a:pPr algn="ctr"/>
            <a:r>
              <a:rPr lang="en-US" sz="9600" b="1" dirty="0" err="1" smtClean="0">
                <a:ln w="9525">
                  <a:solidFill>
                    <a:schemeClr val="bg1"/>
                  </a:solidFill>
                  <a:prstDash val="solid"/>
                </a:ln>
                <a:effectLst>
                  <a:outerShdw blurRad="12700" dist="38100" dir="2700000" algn="tl" rotWithShape="0">
                    <a:schemeClr val="bg1">
                      <a:lumMod val="50000"/>
                    </a:schemeClr>
                  </a:outerShdw>
                </a:effectLst>
                <a:latin typeface="Aparajita" pitchFamily="34" charset="0"/>
                <a:cs typeface="Aparajita" pitchFamily="34" charset="0"/>
              </a:rPr>
              <a:t>बेहतर</a:t>
            </a:r>
            <a:r>
              <a:rPr lang="en-US" sz="9600" b="1" dirty="0" smtClean="0">
                <a:ln w="9525">
                  <a:solidFill>
                    <a:schemeClr val="bg1"/>
                  </a:solidFill>
                  <a:prstDash val="solid"/>
                </a:ln>
                <a:effectLst>
                  <a:outerShdw blurRad="12700" dist="38100" dir="2700000" algn="tl" rotWithShape="0">
                    <a:schemeClr val="bg1">
                      <a:lumMod val="50000"/>
                    </a:schemeClr>
                  </a:outerShdw>
                </a:effectLst>
                <a:latin typeface="Aparajita" pitchFamily="34" charset="0"/>
                <a:cs typeface="Aparajita" pitchFamily="34" charset="0"/>
              </a:rPr>
              <a:t> </a:t>
            </a:r>
            <a:r>
              <a:rPr lang="en-US" sz="9600" b="1" dirty="0" err="1" smtClean="0">
                <a:ln w="9525">
                  <a:solidFill>
                    <a:schemeClr val="bg1"/>
                  </a:solidFill>
                  <a:prstDash val="solid"/>
                </a:ln>
                <a:effectLst>
                  <a:outerShdw blurRad="12700" dist="38100" dir="2700000" algn="tl" rotWithShape="0">
                    <a:schemeClr val="bg1">
                      <a:lumMod val="50000"/>
                    </a:schemeClr>
                  </a:outerShdw>
                </a:effectLst>
                <a:latin typeface="Aparajita" pitchFamily="34" charset="0"/>
                <a:cs typeface="Aparajita" pitchFamily="34" charset="0"/>
              </a:rPr>
              <a:t>स्वlस्थ</a:t>
            </a:r>
            <a:r>
              <a:rPr lang="en-US" sz="9600" b="1" dirty="0" smtClean="0">
                <a:ln w="9525">
                  <a:solidFill>
                    <a:schemeClr val="bg1"/>
                  </a:solidFill>
                  <a:prstDash val="solid"/>
                </a:ln>
                <a:effectLst>
                  <a:outerShdw blurRad="12700" dist="38100" dir="2700000" algn="tl" rotWithShape="0">
                    <a:schemeClr val="bg1">
                      <a:lumMod val="50000"/>
                    </a:schemeClr>
                  </a:outerShdw>
                </a:effectLst>
                <a:latin typeface="Aparajita" pitchFamily="34" charset="0"/>
                <a:cs typeface="Aparajita" pitchFamily="34" charset="0"/>
              </a:rPr>
              <a:t>  </a:t>
            </a:r>
            <a:r>
              <a:rPr lang="hi-IN" sz="9600" b="1" dirty="0" smtClean="0">
                <a:ln w="9525">
                  <a:solidFill>
                    <a:schemeClr val="bg1"/>
                  </a:solidFill>
                  <a:prstDash val="solid"/>
                </a:ln>
                <a:effectLst>
                  <a:outerShdw blurRad="12700" dist="38100" dir="2700000" algn="tl" rotWithShape="0">
                    <a:schemeClr val="bg1">
                      <a:lumMod val="50000"/>
                    </a:schemeClr>
                  </a:outerShdw>
                </a:effectLst>
                <a:latin typeface="Aparajita" pitchFamily="34" charset="0"/>
                <a:cs typeface="Aparajita" pitchFamily="34" charset="0"/>
              </a:rPr>
              <a:t>मे</a:t>
            </a:r>
            <a:r>
              <a:rPr lang="en-US" sz="9600" b="1" dirty="0" smtClean="0">
                <a:ln w="9525">
                  <a:solidFill>
                    <a:schemeClr val="bg1"/>
                  </a:solidFill>
                  <a:prstDash val="solid"/>
                </a:ln>
                <a:effectLst>
                  <a:outerShdw blurRad="12700" dist="38100" dir="2700000" algn="tl" rotWithShape="0">
                    <a:schemeClr val="bg1">
                      <a:lumMod val="50000"/>
                    </a:schemeClr>
                  </a:outerShdw>
                </a:effectLst>
                <a:latin typeface="Aparajita" pitchFamily="34" charset="0"/>
                <a:cs typeface="Aparajita" pitchFamily="34" charset="0"/>
              </a:rPr>
              <a:t> </a:t>
            </a:r>
            <a:r>
              <a:rPr lang="en-US" sz="9600" b="1" dirty="0" err="1" smtClean="0">
                <a:ln w="9525">
                  <a:solidFill>
                    <a:schemeClr val="bg1"/>
                  </a:solidFill>
                  <a:prstDash val="solid"/>
                </a:ln>
                <a:effectLst>
                  <a:outerShdw blurRad="12700" dist="38100" dir="2700000" algn="tl" rotWithShape="0">
                    <a:schemeClr val="bg1">
                      <a:lumMod val="50000"/>
                    </a:schemeClr>
                  </a:outerShdw>
                </a:effectLst>
                <a:latin typeface="Aparajita" pitchFamily="34" charset="0"/>
                <a:cs typeface="Aparajita" pitchFamily="34" charset="0"/>
              </a:rPr>
              <a:t>आपका</a:t>
            </a:r>
            <a:r>
              <a:rPr lang="en-US" sz="9600" b="1" dirty="0" smtClean="0">
                <a:ln w="9525">
                  <a:solidFill>
                    <a:schemeClr val="bg1"/>
                  </a:solidFill>
                  <a:prstDash val="solid"/>
                </a:ln>
                <a:effectLst>
                  <a:outerShdw blurRad="12700" dist="38100" dir="2700000" algn="tl" rotWithShape="0">
                    <a:schemeClr val="bg1">
                      <a:lumMod val="50000"/>
                    </a:schemeClr>
                  </a:outerShdw>
                </a:effectLst>
                <a:latin typeface="Aparajita" pitchFamily="34" charset="0"/>
                <a:cs typeface="Aparajita" pitchFamily="34" charset="0"/>
              </a:rPr>
              <a:t> </a:t>
            </a:r>
            <a:r>
              <a:rPr lang="en-US" sz="9600" b="1" dirty="0" err="1" smtClean="0">
                <a:ln w="9525">
                  <a:solidFill>
                    <a:schemeClr val="bg1"/>
                  </a:solidFill>
                  <a:prstDash val="solid"/>
                </a:ln>
                <a:effectLst>
                  <a:outerShdw blurRad="12700" dist="38100" dir="2700000" algn="tl" rotWithShape="0">
                    <a:schemeClr val="bg1">
                      <a:lumMod val="50000"/>
                    </a:schemeClr>
                  </a:outerShdw>
                </a:effectLst>
                <a:latin typeface="Aparajita" pitchFamily="34" charset="0"/>
                <a:cs typeface="Aparajita" pitchFamily="34" charset="0"/>
              </a:rPr>
              <a:t>स्वागत</a:t>
            </a:r>
            <a:r>
              <a:rPr lang="en-US" sz="9600" b="1" dirty="0" smtClean="0">
                <a:ln w="9525">
                  <a:solidFill>
                    <a:schemeClr val="bg1"/>
                  </a:solidFill>
                  <a:prstDash val="solid"/>
                </a:ln>
                <a:effectLst>
                  <a:outerShdw blurRad="12700" dist="38100" dir="2700000" algn="tl" rotWithShape="0">
                    <a:schemeClr val="bg1">
                      <a:lumMod val="50000"/>
                    </a:schemeClr>
                  </a:outerShdw>
                </a:effectLst>
                <a:latin typeface="Aparajita" pitchFamily="34" charset="0"/>
                <a:cs typeface="Aparajita" pitchFamily="34" charset="0"/>
              </a:rPr>
              <a:t> </a:t>
            </a:r>
            <a:r>
              <a:rPr lang="en-US" sz="9600" b="1" dirty="0" err="1" smtClean="0">
                <a:ln w="9525">
                  <a:solidFill>
                    <a:schemeClr val="bg1"/>
                  </a:solidFill>
                  <a:prstDash val="solid"/>
                </a:ln>
                <a:effectLst>
                  <a:outerShdw blurRad="12700" dist="38100" dir="2700000" algn="tl" rotWithShape="0">
                    <a:schemeClr val="bg1">
                      <a:lumMod val="50000"/>
                    </a:schemeClr>
                  </a:outerShdw>
                </a:effectLst>
                <a:latin typeface="Aparajita" pitchFamily="34" charset="0"/>
                <a:cs typeface="Aparajita" pitchFamily="34" charset="0"/>
              </a:rPr>
              <a:t>है</a:t>
            </a:r>
            <a:r>
              <a:rPr lang="en-US" sz="9600" b="1" dirty="0" smtClean="0">
                <a:ln w="9525">
                  <a:solidFill>
                    <a:schemeClr val="bg1"/>
                  </a:solidFill>
                  <a:prstDash val="solid"/>
                </a:ln>
                <a:effectLst>
                  <a:outerShdw blurRad="12700" dist="38100" dir="2700000" algn="tl" rotWithShape="0">
                    <a:schemeClr val="bg1">
                      <a:lumMod val="50000"/>
                    </a:schemeClr>
                  </a:outerShdw>
                </a:effectLst>
                <a:latin typeface="Aparajita" pitchFamily="34" charset="0"/>
                <a:cs typeface="Aparajita" pitchFamily="34" charset="0"/>
              </a:rPr>
              <a:t>..</a:t>
            </a:r>
            <a:endParaRPr lang="en-US" sz="9600" b="1" dirty="0">
              <a:ln w="9525">
                <a:solidFill>
                  <a:schemeClr val="bg1"/>
                </a:solidFill>
                <a:prstDash val="solid"/>
              </a:ln>
              <a:effectLst>
                <a:outerShdw blurRad="12700" dist="38100" dir="2700000" algn="tl" rotWithShape="0">
                  <a:schemeClr val="bg1">
                    <a:lumMod val="50000"/>
                  </a:schemeClr>
                </a:outerShdw>
              </a:effectLst>
              <a:latin typeface="Aparajita" pitchFamily="34" charset="0"/>
              <a:cs typeface="Aparajita" pitchFamily="34" charset="0"/>
            </a:endParaRPr>
          </a:p>
        </p:txBody>
      </p:sp>
      <p:sp>
        <p:nvSpPr>
          <p:cNvPr id="38914" name="AutoShape 2" descr="http://www.google.co.in/url?sa=i&amp;source=images&amp;cd=&amp;docid=hOOINelqqzxPgM&amp;tbnid=AHMBT7ssjl41TM:&amp;ved=0CAUQjBw4PQ&amp;url=http%3A%2F%2F3.bp.blogspot.com%2F-b8LKp1EWLcU%2FUZXQkUfBDjI%2FAAAAAAAAGck%2FheDO6KpLFQk%2Fs1600%2FOptimum-Health-Logo_RGB.png&amp;ei=UHevU_S_I9ORuAT0iYLQDw&amp;psig=AFQjCNG_Xgv7UuTFkgkcACJq6sOI4GBfqw&amp;ust=1404094672798645"/>
          <p:cNvSpPr>
            <a:spLocks noChangeAspect="1" noChangeArrowheads="1"/>
          </p:cNvSpPr>
          <p:nvPr/>
        </p:nvSpPr>
        <p:spPr bwMode="auto">
          <a:xfrm>
            <a:off x="63500" y="-136525"/>
            <a:ext cx="5610225" cy="62579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343400" y="4953000"/>
            <a:ext cx="4572000" cy="584775"/>
          </a:xfrm>
          <a:prstGeom prst="rect">
            <a:avLst/>
          </a:prstGeom>
        </p:spPr>
        <p:txBody>
          <a:bodyPr>
            <a:spAutoFit/>
          </a:bodyPr>
          <a:lstStyle/>
          <a:p>
            <a:r>
              <a:rPr lang="hi-IN" sz="3200" b="1" dirty="0" smtClean="0">
                <a:solidFill>
                  <a:srgbClr val="0066FF"/>
                </a:solidFill>
                <a:latin typeface="Aparajita" pitchFamily="34" charset="0"/>
                <a:cs typeface="Aparajita" pitchFamily="34" charset="0"/>
              </a:rPr>
              <a:t>आहार</a:t>
            </a:r>
            <a:r>
              <a:rPr lang="hi-IN" sz="3200" b="1" dirty="0" smtClean="0">
                <a:solidFill>
                  <a:srgbClr val="FF0000"/>
                </a:solidFill>
                <a:latin typeface="Aparajita" pitchFamily="34" charset="0"/>
                <a:cs typeface="Aparajita" pitchFamily="34" charset="0"/>
              </a:rPr>
              <a:t> संपूरक </a:t>
            </a:r>
          </a:p>
        </p:txBody>
      </p:sp>
      <p:sp>
        <p:nvSpPr>
          <p:cNvPr id="4" name="Rectangle 3"/>
          <p:cNvSpPr/>
          <p:nvPr/>
        </p:nvSpPr>
        <p:spPr>
          <a:xfrm>
            <a:off x="0" y="2057400"/>
            <a:ext cx="2118003" cy="707886"/>
          </a:xfrm>
          <a:prstGeom prst="rect">
            <a:avLst/>
          </a:prstGeom>
          <a:ln>
            <a:solidFill>
              <a:schemeClr val="tx1"/>
            </a:solid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hi-IN" sz="2000" b="1" dirty="0" smtClean="0"/>
              <a:t>नियमित व्यायाम</a:t>
            </a:r>
            <a:endParaRPr lang="en-US" sz="2000" b="1" dirty="0" smtClean="0"/>
          </a:p>
          <a:p>
            <a:pPr algn="ctr"/>
            <a:r>
              <a:rPr lang="en-US" sz="2000" b="1" dirty="0" smtClean="0"/>
              <a:t>EXERCISE</a:t>
            </a:r>
          </a:p>
        </p:txBody>
      </p:sp>
      <p:sp>
        <p:nvSpPr>
          <p:cNvPr id="5" name="Rectangle 4"/>
          <p:cNvSpPr/>
          <p:nvPr/>
        </p:nvSpPr>
        <p:spPr>
          <a:xfrm>
            <a:off x="2819400" y="2057400"/>
            <a:ext cx="3124200" cy="677108"/>
          </a:xfrm>
          <a:prstGeom prst="rect">
            <a:avLst/>
          </a:prstGeom>
          <a:ln>
            <a:solidFill>
              <a:schemeClr val="tx1"/>
            </a:solid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hi-IN" b="1" dirty="0" smtClean="0"/>
              <a:t>सकारात्मक सोच </a:t>
            </a:r>
            <a:endParaRPr lang="en-US" b="1" dirty="0" smtClean="0"/>
          </a:p>
          <a:p>
            <a:pPr algn="ctr"/>
            <a:r>
              <a:rPr lang="en-US" b="1" dirty="0" smtClean="0"/>
              <a:t>POSITIVE </a:t>
            </a:r>
            <a:r>
              <a:rPr lang="en-US" sz="2000" b="1" dirty="0" smtClean="0"/>
              <a:t>A</a:t>
            </a:r>
            <a:r>
              <a:rPr lang="en-US" b="1" dirty="0" smtClean="0"/>
              <a:t>TTITUDE</a:t>
            </a:r>
          </a:p>
        </p:txBody>
      </p:sp>
      <p:sp>
        <p:nvSpPr>
          <p:cNvPr id="6" name="Rectangle 5"/>
          <p:cNvSpPr/>
          <p:nvPr/>
        </p:nvSpPr>
        <p:spPr>
          <a:xfrm>
            <a:off x="6629400" y="2057400"/>
            <a:ext cx="2514600" cy="677108"/>
          </a:xfrm>
          <a:prstGeom prst="rect">
            <a:avLst/>
          </a:prstGeom>
          <a:ln>
            <a:solidFill>
              <a:schemeClr val="tx1"/>
            </a:solid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hi-IN" b="1" dirty="0" smtClean="0"/>
              <a:t>भरपूर आराम</a:t>
            </a:r>
            <a:r>
              <a:rPr lang="en-US" b="1" dirty="0" smtClean="0"/>
              <a:t> </a:t>
            </a:r>
          </a:p>
          <a:p>
            <a:pPr algn="ctr"/>
            <a:r>
              <a:rPr lang="en-US" b="1" dirty="0" smtClean="0"/>
              <a:t>ADQUATE </a:t>
            </a:r>
            <a:r>
              <a:rPr lang="en-US" sz="2000" b="1" dirty="0" smtClean="0"/>
              <a:t>REST</a:t>
            </a:r>
            <a:r>
              <a:rPr lang="hi-IN" b="1" dirty="0" smtClean="0"/>
              <a:t> </a:t>
            </a:r>
            <a:endParaRPr lang="en-US" b="1" dirty="0" smtClean="0"/>
          </a:p>
        </p:txBody>
      </p:sp>
      <p:sp>
        <p:nvSpPr>
          <p:cNvPr id="7" name="Rectangle 6"/>
          <p:cNvSpPr/>
          <p:nvPr/>
        </p:nvSpPr>
        <p:spPr>
          <a:xfrm>
            <a:off x="2111991" y="3183340"/>
            <a:ext cx="4800600" cy="830997"/>
          </a:xfrm>
          <a:prstGeom prst="rect">
            <a:avLst/>
          </a:prstGeom>
          <a:ln>
            <a:solidFill>
              <a:schemeClr val="tx1"/>
            </a:solidFill>
          </a:ln>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hi-IN" sz="2400" b="1" dirty="0" smtClean="0"/>
              <a:t>संतुलित आहार</a:t>
            </a:r>
            <a:r>
              <a:rPr lang="en-US" sz="2400" b="1" dirty="0" smtClean="0"/>
              <a:t> </a:t>
            </a:r>
          </a:p>
          <a:p>
            <a:pPr algn="ctr"/>
            <a:r>
              <a:rPr lang="en-US" sz="2400" b="1" dirty="0" smtClean="0"/>
              <a:t>PROPER NUTRITION</a:t>
            </a:r>
            <a:r>
              <a:rPr lang="hi-IN" sz="2400" b="1" dirty="0" smtClean="0"/>
              <a:t> </a:t>
            </a:r>
            <a:endParaRPr lang="en-US" sz="2400" b="1" dirty="0" smtClean="0"/>
          </a:p>
        </p:txBody>
      </p:sp>
      <p:sp>
        <p:nvSpPr>
          <p:cNvPr id="8" name="Rectangle 7"/>
          <p:cNvSpPr/>
          <p:nvPr/>
        </p:nvSpPr>
        <p:spPr>
          <a:xfrm>
            <a:off x="2438400" y="1371600"/>
            <a:ext cx="3496470" cy="523220"/>
          </a:xfrm>
          <a:prstGeom prst="rect">
            <a:avLst/>
          </a:prstGeom>
        </p:spPr>
        <p:txBody>
          <a:bodyPr wrap="none">
            <a:spAutoFit/>
          </a:bodyPr>
          <a:lstStyle/>
          <a:p>
            <a:r>
              <a:rPr lang="hi-IN" sz="2800" b="1" dirty="0" smtClean="0">
                <a:solidFill>
                  <a:srgbClr val="7030A0"/>
                </a:solidFill>
                <a:latin typeface="Aparajita" pitchFamily="34" charset="0"/>
                <a:cs typeface="Aparajita" pitchFamily="34" charset="0"/>
              </a:rPr>
              <a:t>आदर्श स्व</a:t>
            </a:r>
            <a:r>
              <a:rPr lang="en-US" sz="2800" b="1" dirty="0" smtClean="0">
                <a:solidFill>
                  <a:srgbClr val="7030A0"/>
                </a:solidFill>
                <a:latin typeface="Aparajita" pitchFamily="34" charset="0"/>
                <a:cs typeface="Aparajita" pitchFamily="34" charset="0"/>
              </a:rPr>
              <a:t>I</a:t>
            </a:r>
            <a:r>
              <a:rPr lang="hi-IN" sz="2800" b="1" dirty="0" smtClean="0">
                <a:solidFill>
                  <a:srgbClr val="7030A0"/>
                </a:solidFill>
                <a:latin typeface="Aparajita" pitchFamily="34" charset="0"/>
                <a:cs typeface="Aparajita" pitchFamily="34" charset="0"/>
              </a:rPr>
              <a:t>स्थ्य के </a:t>
            </a:r>
            <a:r>
              <a:rPr lang="en-US" sz="2800" b="1" dirty="0" smtClean="0">
                <a:solidFill>
                  <a:srgbClr val="7030A0"/>
                </a:solidFill>
                <a:latin typeface="Aparajita" pitchFamily="34" charset="0"/>
                <a:cs typeface="Aparajita" pitchFamily="34" charset="0"/>
              </a:rPr>
              <a:t>4 </a:t>
            </a:r>
            <a:r>
              <a:rPr lang="hi-IN" sz="2800" b="1" dirty="0" smtClean="0">
                <a:solidFill>
                  <a:srgbClr val="7030A0"/>
                </a:solidFill>
                <a:latin typeface="Aparajita" pitchFamily="34" charset="0"/>
                <a:cs typeface="Aparajita" pitchFamily="34" charset="0"/>
              </a:rPr>
              <a:t>स्तम्भ</a:t>
            </a:r>
            <a:endParaRPr lang="en-US" sz="2800" b="1" dirty="0">
              <a:solidFill>
                <a:srgbClr val="7030A0"/>
              </a:solidFill>
              <a:latin typeface="Aparajita" pitchFamily="34" charset="0"/>
              <a:cs typeface="Aparajita" pitchFamily="34" charset="0"/>
            </a:endParaRPr>
          </a:p>
        </p:txBody>
      </p:sp>
      <p:sp>
        <p:nvSpPr>
          <p:cNvPr id="9" name="Rectangle 8"/>
          <p:cNvSpPr/>
          <p:nvPr/>
        </p:nvSpPr>
        <p:spPr>
          <a:xfrm>
            <a:off x="2286000" y="228600"/>
            <a:ext cx="4204997" cy="646331"/>
          </a:xfrm>
          <a:prstGeom prst="rect">
            <a:avLst/>
          </a:prstGeom>
        </p:spPr>
        <p:txBody>
          <a:bodyPr wrap="none">
            <a:spAutoFit/>
          </a:bodyPr>
          <a:lstStyle/>
          <a:p>
            <a:r>
              <a:rPr lang="en-US" sz="3600" dirty="0" smtClean="0">
                <a:solidFill>
                  <a:srgbClr val="FF0066"/>
                </a:solidFill>
                <a:latin typeface="Aparajita" pitchFamily="34" charset="0"/>
                <a:cs typeface="Aparajita" pitchFamily="34" charset="0"/>
              </a:rPr>
              <a:t>………</a:t>
            </a:r>
            <a:r>
              <a:rPr lang="hi-IN" sz="3600" dirty="0" smtClean="0">
                <a:solidFill>
                  <a:srgbClr val="FF0066"/>
                </a:solidFill>
                <a:latin typeface="Aparajita" pitchFamily="34" charset="0"/>
                <a:cs typeface="Aparajita" pitchFamily="34" charset="0"/>
              </a:rPr>
              <a:t>समाधान</a:t>
            </a:r>
            <a:r>
              <a:rPr lang="en-US" sz="3600" dirty="0" smtClean="0">
                <a:solidFill>
                  <a:srgbClr val="FF0066"/>
                </a:solidFill>
                <a:latin typeface="Aparajita" pitchFamily="34" charset="0"/>
                <a:cs typeface="Aparajita" pitchFamily="34" charset="0"/>
              </a:rPr>
              <a:t> …………</a:t>
            </a:r>
            <a:endParaRPr lang="en-US" sz="3600" dirty="0">
              <a:solidFill>
                <a:srgbClr val="FF0066"/>
              </a:solidFill>
              <a:latin typeface="Aparajita" pitchFamily="34" charset="0"/>
              <a:cs typeface="Aparajita" pitchFamily="34" charset="0"/>
            </a:endParaRPr>
          </a:p>
        </p:txBody>
      </p:sp>
      <p:sp>
        <p:nvSpPr>
          <p:cNvPr id="10" name="Rectangle 9"/>
          <p:cNvSpPr/>
          <p:nvPr/>
        </p:nvSpPr>
        <p:spPr>
          <a:xfrm>
            <a:off x="1676400" y="914400"/>
            <a:ext cx="4908716" cy="523220"/>
          </a:xfrm>
          <a:prstGeom prst="rect">
            <a:avLst/>
          </a:prstGeom>
        </p:spPr>
        <p:txBody>
          <a:bodyPr wrap="none">
            <a:spAutoFit/>
          </a:bodyPr>
          <a:lstStyle/>
          <a:p>
            <a:r>
              <a:rPr lang="hi-IN" sz="2800" dirty="0" smtClean="0">
                <a:solidFill>
                  <a:srgbClr val="3366CC"/>
                </a:solidFill>
                <a:latin typeface="Aparajita" pitchFamily="34" charset="0"/>
                <a:cs typeface="Aparajita" pitchFamily="34" charset="0"/>
              </a:rPr>
              <a:t>रहन - सहन और खान - पान में परिवर्तन</a:t>
            </a:r>
            <a:endParaRPr lang="en-US" sz="2800" dirty="0">
              <a:solidFill>
                <a:srgbClr val="3366CC"/>
              </a:solidFill>
              <a:latin typeface="Aparajita" pitchFamily="34" charset="0"/>
              <a:cs typeface="Aparajita" pitchFamily="34" charset="0"/>
            </a:endParaRPr>
          </a:p>
        </p:txBody>
      </p:sp>
      <p:sp>
        <p:nvSpPr>
          <p:cNvPr id="11" name="Rectangle 10"/>
          <p:cNvSpPr/>
          <p:nvPr/>
        </p:nvSpPr>
        <p:spPr>
          <a:xfrm>
            <a:off x="2209800" y="4343400"/>
            <a:ext cx="5306261" cy="523220"/>
          </a:xfrm>
          <a:prstGeom prst="rect">
            <a:avLst/>
          </a:prstGeom>
        </p:spPr>
        <p:txBody>
          <a:bodyPr wrap="none">
            <a:spAutoFit/>
          </a:bodyPr>
          <a:lstStyle/>
          <a:p>
            <a:r>
              <a:rPr lang="en-US" sz="2800" b="1" dirty="0" smtClean="0"/>
              <a:t>                  </a:t>
            </a:r>
            <a:r>
              <a:rPr lang="hi-IN" sz="2800" b="1" dirty="0" smtClean="0"/>
              <a:t>इलाज या आहार संपूरक </a:t>
            </a:r>
          </a:p>
        </p:txBody>
      </p:sp>
      <p:sp>
        <p:nvSpPr>
          <p:cNvPr id="13" name="Rectangle 12"/>
          <p:cNvSpPr/>
          <p:nvPr/>
        </p:nvSpPr>
        <p:spPr>
          <a:xfrm>
            <a:off x="1752600" y="4343400"/>
            <a:ext cx="2514600" cy="523220"/>
          </a:xfrm>
          <a:prstGeom prst="rect">
            <a:avLst/>
          </a:prstGeom>
        </p:spPr>
        <p:txBody>
          <a:bodyPr wrap="square">
            <a:spAutoFit/>
          </a:bodyPr>
          <a:lstStyle/>
          <a:p>
            <a:r>
              <a:rPr lang="hi-IN" sz="2800" b="1" dirty="0" smtClean="0"/>
              <a:t>निर्णय</a:t>
            </a:r>
            <a:r>
              <a:rPr lang="en-GB" sz="2800" b="1" dirty="0" smtClean="0"/>
              <a:t> </a:t>
            </a:r>
            <a:r>
              <a:rPr lang="hi-IN" sz="2800" b="1" dirty="0" smtClean="0"/>
              <a:t>आपका</a:t>
            </a:r>
            <a:r>
              <a:rPr lang="en-GB" sz="2800" b="1" dirty="0" smtClean="0"/>
              <a:t> </a:t>
            </a:r>
            <a:endParaRPr lang="en-US" sz="2800" b="1" dirty="0"/>
          </a:p>
        </p:txBody>
      </p:sp>
      <p:sp>
        <p:nvSpPr>
          <p:cNvPr id="14" name="Rectangle 13"/>
          <p:cNvSpPr/>
          <p:nvPr/>
        </p:nvSpPr>
        <p:spPr>
          <a:xfrm>
            <a:off x="2819400" y="4953000"/>
            <a:ext cx="1568058" cy="584775"/>
          </a:xfrm>
          <a:prstGeom prst="rect">
            <a:avLst/>
          </a:prstGeom>
        </p:spPr>
        <p:txBody>
          <a:bodyPr wrap="none">
            <a:spAutoFit/>
          </a:bodyPr>
          <a:lstStyle/>
          <a:p>
            <a:r>
              <a:rPr lang="hi-IN" sz="3200" b="1" dirty="0" smtClean="0">
                <a:solidFill>
                  <a:srgbClr val="009900"/>
                </a:solidFill>
                <a:latin typeface="Aparajita" pitchFamily="34" charset="0"/>
                <a:cs typeface="Aparajita" pitchFamily="34" charset="0"/>
              </a:rPr>
              <a:t>प्राकृतिक</a:t>
            </a:r>
            <a:endParaRPr lang="en-US" sz="3200" b="1" dirty="0">
              <a:solidFill>
                <a:srgbClr val="009900"/>
              </a:solidFill>
              <a:latin typeface="Aparajita" pitchFamily="34" charset="0"/>
              <a:cs typeface="Aparajita" pitchFamily="34" charset="0"/>
            </a:endParaRPr>
          </a:p>
        </p:txBody>
      </p:sp>
      <p:sp>
        <p:nvSpPr>
          <p:cNvPr id="15" name="Left-Right Arrow 14"/>
          <p:cNvSpPr/>
          <p:nvPr/>
        </p:nvSpPr>
        <p:spPr>
          <a:xfrm>
            <a:off x="2133600" y="2209800"/>
            <a:ext cx="685800" cy="3810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Left-Right Arrow 16"/>
          <p:cNvSpPr/>
          <p:nvPr/>
        </p:nvSpPr>
        <p:spPr>
          <a:xfrm>
            <a:off x="5943600" y="2209800"/>
            <a:ext cx="685800" cy="3810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762000" y="4419600"/>
            <a:ext cx="2057400" cy="430887"/>
          </a:xfrm>
          <a:prstGeom prst="rect">
            <a:avLst/>
          </a:prstGeom>
          <a:noFill/>
          <a:ln w="9525">
            <a:noFill/>
            <a:miter lim="800000"/>
            <a:headEnd/>
            <a:tailEnd/>
          </a:ln>
        </p:spPr>
        <p:txBody>
          <a:bodyPr wrap="square" lIns="0" tIns="0" rIns="0" bIns="0">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800" b="1" dirty="0" smtClean="0">
                <a:latin typeface="Tahoma" pitchFamily="34" charset="0"/>
              </a:rPr>
              <a:t>BRICK</a:t>
            </a:r>
            <a:endParaRPr lang="en-GB" sz="2800" b="1" dirty="0">
              <a:latin typeface="KrutiPad 010" pitchFamily="2" charset="0"/>
            </a:endParaRPr>
          </a:p>
        </p:txBody>
      </p:sp>
      <p:sp>
        <p:nvSpPr>
          <p:cNvPr id="3" name="Text Box 3"/>
          <p:cNvSpPr txBox="1">
            <a:spLocks noChangeArrowheads="1"/>
          </p:cNvSpPr>
          <p:nvPr/>
        </p:nvSpPr>
        <p:spPr bwMode="auto">
          <a:xfrm>
            <a:off x="7010400" y="3276600"/>
            <a:ext cx="1779588" cy="430887"/>
          </a:xfrm>
          <a:prstGeom prst="rect">
            <a:avLst/>
          </a:prstGeom>
          <a:noFill/>
          <a:ln w="9525">
            <a:noFill/>
            <a:miter lim="800000"/>
            <a:headEnd/>
            <a:tailEnd/>
          </a:ln>
        </p:spPr>
        <p:txBody>
          <a:bodyPr wrap="square" lIns="0" tIns="0" rIns="0" bIns="0">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800" b="1" dirty="0">
                <a:latin typeface="Tahoma" pitchFamily="34" charset="0"/>
              </a:rPr>
              <a:t>WALL</a:t>
            </a:r>
          </a:p>
        </p:txBody>
      </p:sp>
      <p:sp>
        <p:nvSpPr>
          <p:cNvPr id="4" name="Text Box 4"/>
          <p:cNvSpPr txBox="1">
            <a:spLocks noChangeArrowheads="1"/>
          </p:cNvSpPr>
          <p:nvPr/>
        </p:nvSpPr>
        <p:spPr bwMode="auto">
          <a:xfrm>
            <a:off x="0" y="5791200"/>
            <a:ext cx="8945562" cy="553998"/>
          </a:xfrm>
          <a:prstGeom prst="rect">
            <a:avLst/>
          </a:prstGeom>
          <a:noFill/>
          <a:ln w="9525">
            <a:noFill/>
            <a:miter lim="800000"/>
            <a:headEnd/>
            <a:tailEnd/>
          </a:ln>
        </p:spPr>
        <p:txBody>
          <a:bodyPr lIns="0" tIns="0" rIns="0" bIns="0">
            <a:spAutoFit/>
          </a:bodyPr>
          <a:lstStyle/>
          <a:p>
            <a:pPr algn="ctr">
              <a:buSzPct val="66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3600" b="1" dirty="0">
                <a:latin typeface="Tahoma" pitchFamily="34" charset="0"/>
              </a:rPr>
              <a:t>Building Block of Human </a:t>
            </a:r>
            <a:r>
              <a:rPr lang="en-GB" sz="3600" b="1" dirty="0" smtClean="0">
                <a:latin typeface="Tahoma" pitchFamily="34" charset="0"/>
              </a:rPr>
              <a:t>Body .</a:t>
            </a:r>
            <a:endParaRPr lang="en-GB" sz="3600" b="1" dirty="0">
              <a:latin typeface="Tahoma" pitchFamily="34" charset="0"/>
            </a:endParaRPr>
          </a:p>
        </p:txBody>
      </p:sp>
      <p:grpSp>
        <p:nvGrpSpPr>
          <p:cNvPr id="6" name="Group 6"/>
          <p:cNvGrpSpPr>
            <a:grpSpLocks/>
          </p:cNvGrpSpPr>
          <p:nvPr/>
        </p:nvGrpSpPr>
        <p:grpSpPr bwMode="auto">
          <a:xfrm>
            <a:off x="5029200" y="2209800"/>
            <a:ext cx="1438275" cy="2895600"/>
            <a:chOff x="3219" y="635"/>
            <a:chExt cx="906" cy="1956"/>
          </a:xfrm>
        </p:grpSpPr>
        <p:sp>
          <p:nvSpPr>
            <p:cNvPr id="7" name="Rectangle 7"/>
            <p:cNvSpPr>
              <a:spLocks noChangeArrowheads="1"/>
            </p:cNvSpPr>
            <p:nvPr/>
          </p:nvSpPr>
          <p:spPr bwMode="auto">
            <a:xfrm>
              <a:off x="3777" y="855"/>
              <a:ext cx="335" cy="1736"/>
            </a:xfrm>
            <a:prstGeom prst="rect">
              <a:avLst/>
            </a:prstGeom>
            <a:solidFill>
              <a:srgbClr val="E0E0E0"/>
            </a:solidFill>
            <a:ln w="9525">
              <a:noFill/>
              <a:miter lim="800000"/>
              <a:headEnd/>
              <a:tailEnd/>
            </a:ln>
          </p:spPr>
          <p:txBody>
            <a:bodyPr/>
            <a:lstStyle/>
            <a:p>
              <a:endParaRPr lang="en-US"/>
            </a:p>
          </p:txBody>
        </p:sp>
        <p:sp>
          <p:nvSpPr>
            <p:cNvPr id="8" name="Freeform 8"/>
            <p:cNvSpPr>
              <a:spLocks/>
            </p:cNvSpPr>
            <p:nvPr/>
          </p:nvSpPr>
          <p:spPr bwMode="auto">
            <a:xfrm>
              <a:off x="3231" y="635"/>
              <a:ext cx="546" cy="1954"/>
            </a:xfrm>
            <a:custGeom>
              <a:avLst/>
              <a:gdLst>
                <a:gd name="T0" fmla="*/ 0 w 1091"/>
                <a:gd name="T1" fmla="*/ 2973 h 3909"/>
                <a:gd name="T2" fmla="*/ 1091 w 1091"/>
                <a:gd name="T3" fmla="*/ 3909 h 3909"/>
                <a:gd name="T4" fmla="*/ 1091 w 1091"/>
                <a:gd name="T5" fmla="*/ 469 h 3909"/>
                <a:gd name="T6" fmla="*/ 918 w 1091"/>
                <a:gd name="T7" fmla="*/ 302 h 3909"/>
                <a:gd name="T8" fmla="*/ 0 w 1091"/>
                <a:gd name="T9" fmla="*/ 0 h 3909"/>
                <a:gd name="T10" fmla="*/ 0 w 1091"/>
                <a:gd name="T11" fmla="*/ 2973 h 3909"/>
                <a:gd name="T12" fmla="*/ 0 60000 65536"/>
                <a:gd name="T13" fmla="*/ 0 60000 65536"/>
                <a:gd name="T14" fmla="*/ 0 60000 65536"/>
                <a:gd name="T15" fmla="*/ 0 60000 65536"/>
                <a:gd name="T16" fmla="*/ 0 60000 65536"/>
                <a:gd name="T17" fmla="*/ 0 60000 65536"/>
                <a:gd name="T18" fmla="*/ 0 w 1091"/>
                <a:gd name="T19" fmla="*/ 0 h 3909"/>
                <a:gd name="T20" fmla="*/ 1091 w 1091"/>
                <a:gd name="T21" fmla="*/ 3909 h 3909"/>
              </a:gdLst>
              <a:ahLst/>
              <a:cxnLst>
                <a:cxn ang="T12">
                  <a:pos x="T0" y="T1"/>
                </a:cxn>
                <a:cxn ang="T13">
                  <a:pos x="T2" y="T3"/>
                </a:cxn>
                <a:cxn ang="T14">
                  <a:pos x="T4" y="T5"/>
                </a:cxn>
                <a:cxn ang="T15">
                  <a:pos x="T6" y="T7"/>
                </a:cxn>
                <a:cxn ang="T16">
                  <a:pos x="T8" y="T9"/>
                </a:cxn>
                <a:cxn ang="T17">
                  <a:pos x="T10" y="T11"/>
                </a:cxn>
              </a:cxnLst>
              <a:rect l="T18" t="T19" r="T20" b="T21"/>
              <a:pathLst>
                <a:path w="1091" h="3909">
                  <a:moveTo>
                    <a:pt x="0" y="2973"/>
                  </a:moveTo>
                  <a:lnTo>
                    <a:pt x="1091" y="3909"/>
                  </a:lnTo>
                  <a:lnTo>
                    <a:pt x="1091" y="469"/>
                  </a:lnTo>
                  <a:lnTo>
                    <a:pt x="918" y="302"/>
                  </a:lnTo>
                  <a:lnTo>
                    <a:pt x="0" y="0"/>
                  </a:lnTo>
                  <a:lnTo>
                    <a:pt x="0" y="2973"/>
                  </a:lnTo>
                  <a:close/>
                </a:path>
              </a:pathLst>
            </a:custGeom>
            <a:solidFill>
              <a:srgbClr val="606060"/>
            </a:solidFill>
            <a:ln w="9525">
              <a:noFill/>
              <a:round/>
              <a:headEnd/>
              <a:tailEnd/>
            </a:ln>
          </p:spPr>
          <p:txBody>
            <a:bodyPr/>
            <a:lstStyle/>
            <a:p>
              <a:endParaRPr lang="en-US"/>
            </a:p>
          </p:txBody>
        </p:sp>
        <p:sp>
          <p:nvSpPr>
            <p:cNvPr id="9" name="Freeform 9"/>
            <p:cNvSpPr>
              <a:spLocks/>
            </p:cNvSpPr>
            <p:nvPr/>
          </p:nvSpPr>
          <p:spPr bwMode="auto">
            <a:xfrm>
              <a:off x="3771" y="855"/>
              <a:ext cx="335" cy="197"/>
            </a:xfrm>
            <a:custGeom>
              <a:avLst/>
              <a:gdLst>
                <a:gd name="T0" fmla="*/ 0 w 670"/>
                <a:gd name="T1" fmla="*/ 0 h 395"/>
                <a:gd name="T2" fmla="*/ 670 w 670"/>
                <a:gd name="T3" fmla="*/ 0 h 395"/>
                <a:gd name="T4" fmla="*/ 670 w 670"/>
                <a:gd name="T5" fmla="*/ 395 h 395"/>
                <a:gd name="T6" fmla="*/ 0 w 670"/>
                <a:gd name="T7" fmla="*/ 186 h 395"/>
                <a:gd name="T8" fmla="*/ 0 w 670"/>
                <a:gd name="T9" fmla="*/ 0 h 395"/>
                <a:gd name="T10" fmla="*/ 0 60000 65536"/>
                <a:gd name="T11" fmla="*/ 0 60000 65536"/>
                <a:gd name="T12" fmla="*/ 0 60000 65536"/>
                <a:gd name="T13" fmla="*/ 0 60000 65536"/>
                <a:gd name="T14" fmla="*/ 0 60000 65536"/>
                <a:gd name="T15" fmla="*/ 0 w 670"/>
                <a:gd name="T16" fmla="*/ 0 h 395"/>
                <a:gd name="T17" fmla="*/ 670 w 670"/>
                <a:gd name="T18" fmla="*/ 395 h 395"/>
              </a:gdLst>
              <a:ahLst/>
              <a:cxnLst>
                <a:cxn ang="T10">
                  <a:pos x="T0" y="T1"/>
                </a:cxn>
                <a:cxn ang="T11">
                  <a:pos x="T2" y="T3"/>
                </a:cxn>
                <a:cxn ang="T12">
                  <a:pos x="T4" y="T5"/>
                </a:cxn>
                <a:cxn ang="T13">
                  <a:pos x="T6" y="T7"/>
                </a:cxn>
                <a:cxn ang="T14">
                  <a:pos x="T8" y="T9"/>
                </a:cxn>
              </a:cxnLst>
              <a:rect l="T15" t="T16" r="T17" b="T18"/>
              <a:pathLst>
                <a:path w="670" h="395">
                  <a:moveTo>
                    <a:pt x="0" y="0"/>
                  </a:moveTo>
                  <a:lnTo>
                    <a:pt x="670" y="0"/>
                  </a:lnTo>
                  <a:lnTo>
                    <a:pt x="670" y="395"/>
                  </a:lnTo>
                  <a:lnTo>
                    <a:pt x="0" y="186"/>
                  </a:lnTo>
                  <a:lnTo>
                    <a:pt x="0" y="0"/>
                  </a:lnTo>
                  <a:close/>
                </a:path>
              </a:pathLst>
            </a:custGeom>
            <a:solidFill>
              <a:srgbClr val="808080"/>
            </a:solidFill>
            <a:ln w="9525">
              <a:noFill/>
              <a:round/>
              <a:headEnd/>
              <a:tailEnd/>
            </a:ln>
          </p:spPr>
          <p:txBody>
            <a:bodyPr/>
            <a:lstStyle/>
            <a:p>
              <a:endParaRPr lang="en-US"/>
            </a:p>
          </p:txBody>
        </p:sp>
        <p:sp>
          <p:nvSpPr>
            <p:cNvPr id="10" name="Rectangle 10"/>
            <p:cNvSpPr>
              <a:spLocks noChangeArrowheads="1"/>
            </p:cNvSpPr>
            <p:nvPr/>
          </p:nvSpPr>
          <p:spPr bwMode="auto">
            <a:xfrm>
              <a:off x="3777" y="1110"/>
              <a:ext cx="163" cy="100"/>
            </a:xfrm>
            <a:prstGeom prst="rect">
              <a:avLst/>
            </a:prstGeom>
            <a:solidFill>
              <a:srgbClr val="E00000"/>
            </a:solidFill>
            <a:ln w="9525">
              <a:noFill/>
              <a:miter lim="800000"/>
              <a:headEnd/>
              <a:tailEnd/>
            </a:ln>
          </p:spPr>
          <p:txBody>
            <a:bodyPr/>
            <a:lstStyle/>
            <a:p>
              <a:endParaRPr lang="en-US"/>
            </a:p>
          </p:txBody>
        </p:sp>
        <p:sp>
          <p:nvSpPr>
            <p:cNvPr id="11" name="Rectangle 11"/>
            <p:cNvSpPr>
              <a:spLocks noChangeArrowheads="1"/>
            </p:cNvSpPr>
            <p:nvPr/>
          </p:nvSpPr>
          <p:spPr bwMode="auto">
            <a:xfrm>
              <a:off x="3952" y="1107"/>
              <a:ext cx="169" cy="103"/>
            </a:xfrm>
            <a:prstGeom prst="rect">
              <a:avLst/>
            </a:prstGeom>
            <a:solidFill>
              <a:srgbClr val="E00000"/>
            </a:solidFill>
            <a:ln w="9525">
              <a:noFill/>
              <a:miter lim="800000"/>
              <a:headEnd/>
              <a:tailEnd/>
            </a:ln>
          </p:spPr>
          <p:txBody>
            <a:bodyPr/>
            <a:lstStyle/>
            <a:p>
              <a:endParaRPr lang="en-US"/>
            </a:p>
          </p:txBody>
        </p:sp>
        <p:sp>
          <p:nvSpPr>
            <p:cNvPr id="12" name="Rectangle 12"/>
            <p:cNvSpPr>
              <a:spLocks noChangeArrowheads="1"/>
            </p:cNvSpPr>
            <p:nvPr/>
          </p:nvSpPr>
          <p:spPr bwMode="auto">
            <a:xfrm>
              <a:off x="3862" y="992"/>
              <a:ext cx="170" cy="100"/>
            </a:xfrm>
            <a:prstGeom prst="rect">
              <a:avLst/>
            </a:prstGeom>
            <a:solidFill>
              <a:srgbClr val="600000"/>
            </a:solidFill>
            <a:ln w="9525">
              <a:noFill/>
              <a:miter lim="800000"/>
              <a:headEnd/>
              <a:tailEnd/>
            </a:ln>
          </p:spPr>
          <p:txBody>
            <a:bodyPr/>
            <a:lstStyle/>
            <a:p>
              <a:endParaRPr lang="en-US"/>
            </a:p>
          </p:txBody>
        </p:sp>
        <p:sp>
          <p:nvSpPr>
            <p:cNvPr id="13" name="Rectangle 13"/>
            <p:cNvSpPr>
              <a:spLocks noChangeArrowheads="1"/>
            </p:cNvSpPr>
            <p:nvPr/>
          </p:nvSpPr>
          <p:spPr bwMode="auto">
            <a:xfrm>
              <a:off x="4037" y="992"/>
              <a:ext cx="86" cy="100"/>
            </a:xfrm>
            <a:prstGeom prst="rect">
              <a:avLst/>
            </a:prstGeom>
            <a:solidFill>
              <a:srgbClr val="E00000"/>
            </a:solidFill>
            <a:ln w="9525">
              <a:noFill/>
              <a:miter lim="800000"/>
              <a:headEnd/>
              <a:tailEnd/>
            </a:ln>
          </p:spPr>
          <p:txBody>
            <a:bodyPr/>
            <a:lstStyle/>
            <a:p>
              <a:endParaRPr lang="en-US"/>
            </a:p>
          </p:txBody>
        </p:sp>
        <p:sp>
          <p:nvSpPr>
            <p:cNvPr id="14" name="Rectangle 14"/>
            <p:cNvSpPr>
              <a:spLocks noChangeArrowheads="1"/>
            </p:cNvSpPr>
            <p:nvPr/>
          </p:nvSpPr>
          <p:spPr bwMode="auto">
            <a:xfrm>
              <a:off x="3767" y="992"/>
              <a:ext cx="86" cy="100"/>
            </a:xfrm>
            <a:prstGeom prst="rect">
              <a:avLst/>
            </a:prstGeom>
            <a:solidFill>
              <a:srgbClr val="E00000"/>
            </a:solidFill>
            <a:ln w="9525">
              <a:noFill/>
              <a:miter lim="800000"/>
              <a:headEnd/>
              <a:tailEnd/>
            </a:ln>
          </p:spPr>
          <p:txBody>
            <a:bodyPr/>
            <a:lstStyle/>
            <a:p>
              <a:endParaRPr lang="en-US"/>
            </a:p>
          </p:txBody>
        </p:sp>
        <p:sp>
          <p:nvSpPr>
            <p:cNvPr id="15" name="Rectangle 15"/>
            <p:cNvSpPr>
              <a:spLocks noChangeArrowheads="1"/>
            </p:cNvSpPr>
            <p:nvPr/>
          </p:nvSpPr>
          <p:spPr bwMode="auto">
            <a:xfrm>
              <a:off x="3776" y="873"/>
              <a:ext cx="168" cy="104"/>
            </a:xfrm>
            <a:prstGeom prst="rect">
              <a:avLst/>
            </a:prstGeom>
            <a:solidFill>
              <a:srgbClr val="E00000"/>
            </a:solidFill>
            <a:ln w="9525">
              <a:noFill/>
              <a:miter lim="800000"/>
              <a:headEnd/>
              <a:tailEnd/>
            </a:ln>
          </p:spPr>
          <p:txBody>
            <a:bodyPr/>
            <a:lstStyle/>
            <a:p>
              <a:endParaRPr lang="en-US"/>
            </a:p>
          </p:txBody>
        </p:sp>
        <p:sp>
          <p:nvSpPr>
            <p:cNvPr id="16" name="Rectangle 16"/>
            <p:cNvSpPr>
              <a:spLocks noChangeArrowheads="1"/>
            </p:cNvSpPr>
            <p:nvPr/>
          </p:nvSpPr>
          <p:spPr bwMode="auto">
            <a:xfrm>
              <a:off x="3956" y="876"/>
              <a:ext cx="169" cy="102"/>
            </a:xfrm>
            <a:prstGeom prst="rect">
              <a:avLst/>
            </a:prstGeom>
            <a:solidFill>
              <a:srgbClr val="E00000"/>
            </a:solidFill>
            <a:ln w="9525">
              <a:noFill/>
              <a:miter lim="800000"/>
              <a:headEnd/>
              <a:tailEnd/>
            </a:ln>
          </p:spPr>
          <p:txBody>
            <a:bodyPr/>
            <a:lstStyle/>
            <a:p>
              <a:endParaRPr lang="en-US"/>
            </a:p>
          </p:txBody>
        </p:sp>
        <p:sp>
          <p:nvSpPr>
            <p:cNvPr id="17" name="Rectangle 17"/>
            <p:cNvSpPr>
              <a:spLocks noChangeArrowheads="1"/>
            </p:cNvSpPr>
            <p:nvPr/>
          </p:nvSpPr>
          <p:spPr bwMode="auto">
            <a:xfrm>
              <a:off x="3776" y="1341"/>
              <a:ext cx="162" cy="99"/>
            </a:xfrm>
            <a:prstGeom prst="rect">
              <a:avLst/>
            </a:prstGeom>
            <a:solidFill>
              <a:srgbClr val="E00000"/>
            </a:solidFill>
            <a:ln w="9525">
              <a:noFill/>
              <a:miter lim="800000"/>
              <a:headEnd/>
              <a:tailEnd/>
            </a:ln>
          </p:spPr>
          <p:txBody>
            <a:bodyPr/>
            <a:lstStyle/>
            <a:p>
              <a:endParaRPr lang="en-US"/>
            </a:p>
          </p:txBody>
        </p:sp>
        <p:sp>
          <p:nvSpPr>
            <p:cNvPr id="18" name="Rectangle 18"/>
            <p:cNvSpPr>
              <a:spLocks noChangeArrowheads="1"/>
            </p:cNvSpPr>
            <p:nvPr/>
          </p:nvSpPr>
          <p:spPr bwMode="auto">
            <a:xfrm>
              <a:off x="3950" y="1339"/>
              <a:ext cx="169" cy="102"/>
            </a:xfrm>
            <a:prstGeom prst="rect">
              <a:avLst/>
            </a:prstGeom>
            <a:solidFill>
              <a:srgbClr val="E00000"/>
            </a:solidFill>
            <a:ln w="9525">
              <a:noFill/>
              <a:miter lim="800000"/>
              <a:headEnd/>
              <a:tailEnd/>
            </a:ln>
          </p:spPr>
          <p:txBody>
            <a:bodyPr/>
            <a:lstStyle/>
            <a:p>
              <a:endParaRPr lang="en-US"/>
            </a:p>
          </p:txBody>
        </p:sp>
        <p:sp>
          <p:nvSpPr>
            <p:cNvPr id="19" name="Rectangle 19"/>
            <p:cNvSpPr>
              <a:spLocks noChangeArrowheads="1"/>
            </p:cNvSpPr>
            <p:nvPr/>
          </p:nvSpPr>
          <p:spPr bwMode="auto">
            <a:xfrm>
              <a:off x="3860" y="1225"/>
              <a:ext cx="169" cy="97"/>
            </a:xfrm>
            <a:prstGeom prst="rect">
              <a:avLst/>
            </a:prstGeom>
            <a:solidFill>
              <a:srgbClr val="600000"/>
            </a:solidFill>
            <a:ln w="9525">
              <a:noFill/>
              <a:miter lim="800000"/>
              <a:headEnd/>
              <a:tailEnd/>
            </a:ln>
          </p:spPr>
          <p:txBody>
            <a:bodyPr/>
            <a:lstStyle/>
            <a:p>
              <a:endParaRPr lang="en-US"/>
            </a:p>
          </p:txBody>
        </p:sp>
        <p:sp>
          <p:nvSpPr>
            <p:cNvPr id="20" name="Rectangle 20"/>
            <p:cNvSpPr>
              <a:spLocks noChangeArrowheads="1"/>
            </p:cNvSpPr>
            <p:nvPr/>
          </p:nvSpPr>
          <p:spPr bwMode="auto">
            <a:xfrm>
              <a:off x="4036" y="1224"/>
              <a:ext cx="85" cy="98"/>
            </a:xfrm>
            <a:prstGeom prst="rect">
              <a:avLst/>
            </a:prstGeom>
            <a:solidFill>
              <a:srgbClr val="E00000"/>
            </a:solidFill>
            <a:ln w="9525">
              <a:noFill/>
              <a:miter lim="800000"/>
              <a:headEnd/>
              <a:tailEnd/>
            </a:ln>
          </p:spPr>
          <p:txBody>
            <a:bodyPr/>
            <a:lstStyle/>
            <a:p>
              <a:endParaRPr lang="en-US"/>
            </a:p>
          </p:txBody>
        </p:sp>
        <p:sp>
          <p:nvSpPr>
            <p:cNvPr id="21" name="Rectangle 21"/>
            <p:cNvSpPr>
              <a:spLocks noChangeArrowheads="1"/>
            </p:cNvSpPr>
            <p:nvPr/>
          </p:nvSpPr>
          <p:spPr bwMode="auto">
            <a:xfrm>
              <a:off x="3777" y="1224"/>
              <a:ext cx="73" cy="98"/>
            </a:xfrm>
            <a:prstGeom prst="rect">
              <a:avLst/>
            </a:prstGeom>
            <a:solidFill>
              <a:srgbClr val="E00000"/>
            </a:solidFill>
            <a:ln w="9525">
              <a:noFill/>
              <a:miter lim="800000"/>
              <a:headEnd/>
              <a:tailEnd/>
            </a:ln>
          </p:spPr>
          <p:txBody>
            <a:bodyPr/>
            <a:lstStyle/>
            <a:p>
              <a:endParaRPr lang="en-US"/>
            </a:p>
          </p:txBody>
        </p:sp>
        <p:sp>
          <p:nvSpPr>
            <p:cNvPr id="22" name="Rectangle 22"/>
            <p:cNvSpPr>
              <a:spLocks noChangeArrowheads="1"/>
            </p:cNvSpPr>
            <p:nvPr/>
          </p:nvSpPr>
          <p:spPr bwMode="auto">
            <a:xfrm>
              <a:off x="3774" y="1566"/>
              <a:ext cx="164" cy="99"/>
            </a:xfrm>
            <a:prstGeom prst="rect">
              <a:avLst/>
            </a:prstGeom>
            <a:solidFill>
              <a:srgbClr val="E00000"/>
            </a:solidFill>
            <a:ln w="9525">
              <a:noFill/>
              <a:miter lim="800000"/>
              <a:headEnd/>
              <a:tailEnd/>
            </a:ln>
          </p:spPr>
          <p:txBody>
            <a:bodyPr/>
            <a:lstStyle/>
            <a:p>
              <a:endParaRPr lang="en-US"/>
            </a:p>
          </p:txBody>
        </p:sp>
        <p:sp>
          <p:nvSpPr>
            <p:cNvPr id="23" name="Rectangle 23"/>
            <p:cNvSpPr>
              <a:spLocks noChangeArrowheads="1"/>
            </p:cNvSpPr>
            <p:nvPr/>
          </p:nvSpPr>
          <p:spPr bwMode="auto">
            <a:xfrm>
              <a:off x="3950" y="1563"/>
              <a:ext cx="169" cy="103"/>
            </a:xfrm>
            <a:prstGeom prst="rect">
              <a:avLst/>
            </a:prstGeom>
            <a:solidFill>
              <a:srgbClr val="E00000"/>
            </a:solidFill>
            <a:ln w="9525">
              <a:noFill/>
              <a:miter lim="800000"/>
              <a:headEnd/>
              <a:tailEnd/>
            </a:ln>
          </p:spPr>
          <p:txBody>
            <a:bodyPr/>
            <a:lstStyle/>
            <a:p>
              <a:endParaRPr lang="en-US"/>
            </a:p>
          </p:txBody>
        </p:sp>
        <p:sp>
          <p:nvSpPr>
            <p:cNvPr id="24" name="Rectangle 24"/>
            <p:cNvSpPr>
              <a:spLocks noChangeArrowheads="1"/>
            </p:cNvSpPr>
            <p:nvPr/>
          </p:nvSpPr>
          <p:spPr bwMode="auto">
            <a:xfrm>
              <a:off x="3860" y="1450"/>
              <a:ext cx="169" cy="98"/>
            </a:xfrm>
            <a:prstGeom prst="rect">
              <a:avLst/>
            </a:prstGeom>
            <a:solidFill>
              <a:srgbClr val="E00000"/>
            </a:solidFill>
            <a:ln w="9525">
              <a:noFill/>
              <a:miter lim="800000"/>
              <a:headEnd/>
              <a:tailEnd/>
            </a:ln>
          </p:spPr>
          <p:txBody>
            <a:bodyPr/>
            <a:lstStyle/>
            <a:p>
              <a:endParaRPr lang="en-US"/>
            </a:p>
          </p:txBody>
        </p:sp>
        <p:sp>
          <p:nvSpPr>
            <p:cNvPr id="25" name="Rectangle 25"/>
            <p:cNvSpPr>
              <a:spLocks noChangeArrowheads="1"/>
            </p:cNvSpPr>
            <p:nvPr/>
          </p:nvSpPr>
          <p:spPr bwMode="auto">
            <a:xfrm>
              <a:off x="4036" y="1449"/>
              <a:ext cx="85" cy="99"/>
            </a:xfrm>
            <a:prstGeom prst="rect">
              <a:avLst/>
            </a:prstGeom>
            <a:solidFill>
              <a:srgbClr val="600000"/>
            </a:solidFill>
            <a:ln w="9525">
              <a:noFill/>
              <a:miter lim="800000"/>
              <a:headEnd/>
              <a:tailEnd/>
            </a:ln>
          </p:spPr>
          <p:txBody>
            <a:bodyPr/>
            <a:lstStyle/>
            <a:p>
              <a:endParaRPr lang="en-US"/>
            </a:p>
          </p:txBody>
        </p:sp>
        <p:sp>
          <p:nvSpPr>
            <p:cNvPr id="26" name="Rectangle 26"/>
            <p:cNvSpPr>
              <a:spLocks noChangeArrowheads="1"/>
            </p:cNvSpPr>
            <p:nvPr/>
          </p:nvSpPr>
          <p:spPr bwMode="auto">
            <a:xfrm>
              <a:off x="3775" y="1449"/>
              <a:ext cx="75" cy="99"/>
            </a:xfrm>
            <a:prstGeom prst="rect">
              <a:avLst/>
            </a:prstGeom>
            <a:solidFill>
              <a:srgbClr val="E00000"/>
            </a:solidFill>
            <a:ln w="9525">
              <a:noFill/>
              <a:miter lim="800000"/>
              <a:headEnd/>
              <a:tailEnd/>
            </a:ln>
          </p:spPr>
          <p:txBody>
            <a:bodyPr/>
            <a:lstStyle/>
            <a:p>
              <a:endParaRPr lang="en-US"/>
            </a:p>
          </p:txBody>
        </p:sp>
        <p:sp>
          <p:nvSpPr>
            <p:cNvPr id="27" name="Rectangle 27"/>
            <p:cNvSpPr>
              <a:spLocks noChangeArrowheads="1"/>
            </p:cNvSpPr>
            <p:nvPr/>
          </p:nvSpPr>
          <p:spPr bwMode="auto">
            <a:xfrm>
              <a:off x="3776" y="1799"/>
              <a:ext cx="160" cy="97"/>
            </a:xfrm>
            <a:prstGeom prst="rect">
              <a:avLst/>
            </a:prstGeom>
            <a:solidFill>
              <a:srgbClr val="E00000"/>
            </a:solidFill>
            <a:ln w="9525">
              <a:noFill/>
              <a:miter lim="800000"/>
              <a:headEnd/>
              <a:tailEnd/>
            </a:ln>
          </p:spPr>
          <p:txBody>
            <a:bodyPr/>
            <a:lstStyle/>
            <a:p>
              <a:endParaRPr lang="en-US"/>
            </a:p>
          </p:txBody>
        </p:sp>
        <p:sp>
          <p:nvSpPr>
            <p:cNvPr id="28" name="Rectangle 28"/>
            <p:cNvSpPr>
              <a:spLocks noChangeArrowheads="1"/>
            </p:cNvSpPr>
            <p:nvPr/>
          </p:nvSpPr>
          <p:spPr bwMode="auto">
            <a:xfrm>
              <a:off x="3948" y="1796"/>
              <a:ext cx="169" cy="101"/>
            </a:xfrm>
            <a:prstGeom prst="rect">
              <a:avLst/>
            </a:prstGeom>
            <a:solidFill>
              <a:srgbClr val="E00000"/>
            </a:solidFill>
            <a:ln w="9525">
              <a:noFill/>
              <a:miter lim="800000"/>
              <a:headEnd/>
              <a:tailEnd/>
            </a:ln>
          </p:spPr>
          <p:txBody>
            <a:bodyPr/>
            <a:lstStyle/>
            <a:p>
              <a:endParaRPr lang="en-US"/>
            </a:p>
          </p:txBody>
        </p:sp>
        <p:sp>
          <p:nvSpPr>
            <p:cNvPr id="29" name="Rectangle 29"/>
            <p:cNvSpPr>
              <a:spLocks noChangeArrowheads="1"/>
            </p:cNvSpPr>
            <p:nvPr/>
          </p:nvSpPr>
          <p:spPr bwMode="auto">
            <a:xfrm>
              <a:off x="3859" y="1681"/>
              <a:ext cx="168" cy="99"/>
            </a:xfrm>
            <a:prstGeom prst="rect">
              <a:avLst/>
            </a:prstGeom>
            <a:solidFill>
              <a:srgbClr val="600000"/>
            </a:solidFill>
            <a:ln w="9525">
              <a:noFill/>
              <a:miter lim="800000"/>
              <a:headEnd/>
              <a:tailEnd/>
            </a:ln>
          </p:spPr>
          <p:txBody>
            <a:bodyPr/>
            <a:lstStyle/>
            <a:p>
              <a:endParaRPr lang="en-US"/>
            </a:p>
          </p:txBody>
        </p:sp>
        <p:sp>
          <p:nvSpPr>
            <p:cNvPr id="30" name="Rectangle 30"/>
            <p:cNvSpPr>
              <a:spLocks noChangeArrowheads="1"/>
            </p:cNvSpPr>
            <p:nvPr/>
          </p:nvSpPr>
          <p:spPr bwMode="auto">
            <a:xfrm>
              <a:off x="4033" y="1680"/>
              <a:ext cx="86" cy="100"/>
            </a:xfrm>
            <a:prstGeom prst="rect">
              <a:avLst/>
            </a:prstGeom>
            <a:solidFill>
              <a:srgbClr val="E00000"/>
            </a:solidFill>
            <a:ln w="9525">
              <a:noFill/>
              <a:miter lim="800000"/>
              <a:headEnd/>
              <a:tailEnd/>
            </a:ln>
          </p:spPr>
          <p:txBody>
            <a:bodyPr/>
            <a:lstStyle/>
            <a:p>
              <a:endParaRPr lang="en-US"/>
            </a:p>
          </p:txBody>
        </p:sp>
        <p:sp>
          <p:nvSpPr>
            <p:cNvPr id="31" name="Rectangle 31"/>
            <p:cNvSpPr>
              <a:spLocks noChangeArrowheads="1"/>
            </p:cNvSpPr>
            <p:nvPr/>
          </p:nvSpPr>
          <p:spPr bwMode="auto">
            <a:xfrm>
              <a:off x="3777" y="1680"/>
              <a:ext cx="71" cy="100"/>
            </a:xfrm>
            <a:prstGeom prst="rect">
              <a:avLst/>
            </a:prstGeom>
            <a:solidFill>
              <a:srgbClr val="E00000"/>
            </a:solidFill>
            <a:ln w="9525">
              <a:noFill/>
              <a:miter lim="800000"/>
              <a:headEnd/>
              <a:tailEnd/>
            </a:ln>
          </p:spPr>
          <p:txBody>
            <a:bodyPr/>
            <a:lstStyle/>
            <a:p>
              <a:endParaRPr lang="en-US"/>
            </a:p>
          </p:txBody>
        </p:sp>
        <p:sp>
          <p:nvSpPr>
            <p:cNvPr id="32" name="Rectangle 32"/>
            <p:cNvSpPr>
              <a:spLocks noChangeArrowheads="1"/>
            </p:cNvSpPr>
            <p:nvPr/>
          </p:nvSpPr>
          <p:spPr bwMode="auto">
            <a:xfrm>
              <a:off x="3775" y="2026"/>
              <a:ext cx="165" cy="97"/>
            </a:xfrm>
            <a:prstGeom prst="rect">
              <a:avLst/>
            </a:prstGeom>
            <a:solidFill>
              <a:srgbClr val="E00000"/>
            </a:solidFill>
            <a:ln w="9525">
              <a:noFill/>
              <a:miter lim="800000"/>
              <a:headEnd/>
              <a:tailEnd/>
            </a:ln>
          </p:spPr>
          <p:txBody>
            <a:bodyPr/>
            <a:lstStyle/>
            <a:p>
              <a:endParaRPr lang="en-US"/>
            </a:p>
          </p:txBody>
        </p:sp>
        <p:sp>
          <p:nvSpPr>
            <p:cNvPr id="33" name="Rectangle 33"/>
            <p:cNvSpPr>
              <a:spLocks noChangeArrowheads="1"/>
            </p:cNvSpPr>
            <p:nvPr/>
          </p:nvSpPr>
          <p:spPr bwMode="auto">
            <a:xfrm>
              <a:off x="3952" y="2023"/>
              <a:ext cx="169" cy="103"/>
            </a:xfrm>
            <a:prstGeom prst="rect">
              <a:avLst/>
            </a:prstGeom>
            <a:solidFill>
              <a:srgbClr val="E00000"/>
            </a:solidFill>
            <a:ln w="9525">
              <a:noFill/>
              <a:miter lim="800000"/>
              <a:headEnd/>
              <a:tailEnd/>
            </a:ln>
          </p:spPr>
          <p:txBody>
            <a:bodyPr/>
            <a:lstStyle/>
            <a:p>
              <a:endParaRPr lang="en-US"/>
            </a:p>
          </p:txBody>
        </p:sp>
        <p:sp>
          <p:nvSpPr>
            <p:cNvPr id="34" name="Rectangle 34"/>
            <p:cNvSpPr>
              <a:spLocks noChangeArrowheads="1"/>
            </p:cNvSpPr>
            <p:nvPr/>
          </p:nvSpPr>
          <p:spPr bwMode="auto">
            <a:xfrm>
              <a:off x="3862" y="1909"/>
              <a:ext cx="170" cy="99"/>
            </a:xfrm>
            <a:prstGeom prst="rect">
              <a:avLst/>
            </a:prstGeom>
            <a:solidFill>
              <a:srgbClr val="E00000"/>
            </a:solidFill>
            <a:ln w="9525">
              <a:noFill/>
              <a:miter lim="800000"/>
              <a:headEnd/>
              <a:tailEnd/>
            </a:ln>
          </p:spPr>
          <p:txBody>
            <a:bodyPr/>
            <a:lstStyle/>
            <a:p>
              <a:endParaRPr lang="en-US"/>
            </a:p>
          </p:txBody>
        </p:sp>
        <p:sp>
          <p:nvSpPr>
            <p:cNvPr id="35" name="Rectangle 35"/>
            <p:cNvSpPr>
              <a:spLocks noChangeArrowheads="1"/>
            </p:cNvSpPr>
            <p:nvPr/>
          </p:nvSpPr>
          <p:spPr bwMode="auto">
            <a:xfrm>
              <a:off x="4037" y="1908"/>
              <a:ext cx="86" cy="100"/>
            </a:xfrm>
            <a:prstGeom prst="rect">
              <a:avLst/>
            </a:prstGeom>
            <a:solidFill>
              <a:srgbClr val="E00000"/>
            </a:solidFill>
            <a:ln w="9525">
              <a:noFill/>
              <a:miter lim="800000"/>
              <a:headEnd/>
              <a:tailEnd/>
            </a:ln>
          </p:spPr>
          <p:txBody>
            <a:bodyPr/>
            <a:lstStyle/>
            <a:p>
              <a:endParaRPr lang="en-US"/>
            </a:p>
          </p:txBody>
        </p:sp>
        <p:sp>
          <p:nvSpPr>
            <p:cNvPr id="36" name="Rectangle 36"/>
            <p:cNvSpPr>
              <a:spLocks noChangeArrowheads="1"/>
            </p:cNvSpPr>
            <p:nvPr/>
          </p:nvSpPr>
          <p:spPr bwMode="auto">
            <a:xfrm>
              <a:off x="3774" y="2257"/>
              <a:ext cx="164" cy="99"/>
            </a:xfrm>
            <a:prstGeom prst="rect">
              <a:avLst/>
            </a:prstGeom>
            <a:solidFill>
              <a:srgbClr val="600000"/>
            </a:solidFill>
            <a:ln w="9525">
              <a:noFill/>
              <a:miter lim="800000"/>
              <a:headEnd/>
              <a:tailEnd/>
            </a:ln>
          </p:spPr>
          <p:txBody>
            <a:bodyPr/>
            <a:lstStyle/>
            <a:p>
              <a:endParaRPr lang="en-US"/>
            </a:p>
          </p:txBody>
        </p:sp>
        <p:sp>
          <p:nvSpPr>
            <p:cNvPr id="37" name="Rectangle 37"/>
            <p:cNvSpPr>
              <a:spLocks noChangeArrowheads="1"/>
            </p:cNvSpPr>
            <p:nvPr/>
          </p:nvSpPr>
          <p:spPr bwMode="auto">
            <a:xfrm>
              <a:off x="3950" y="2255"/>
              <a:ext cx="169" cy="102"/>
            </a:xfrm>
            <a:prstGeom prst="rect">
              <a:avLst/>
            </a:prstGeom>
            <a:solidFill>
              <a:srgbClr val="E00000"/>
            </a:solidFill>
            <a:ln w="9525">
              <a:noFill/>
              <a:miter lim="800000"/>
              <a:headEnd/>
              <a:tailEnd/>
            </a:ln>
          </p:spPr>
          <p:txBody>
            <a:bodyPr/>
            <a:lstStyle/>
            <a:p>
              <a:endParaRPr lang="en-US"/>
            </a:p>
          </p:txBody>
        </p:sp>
        <p:sp>
          <p:nvSpPr>
            <p:cNvPr id="38" name="Rectangle 38"/>
            <p:cNvSpPr>
              <a:spLocks noChangeArrowheads="1"/>
            </p:cNvSpPr>
            <p:nvPr/>
          </p:nvSpPr>
          <p:spPr bwMode="auto">
            <a:xfrm>
              <a:off x="3860" y="2140"/>
              <a:ext cx="169" cy="99"/>
            </a:xfrm>
            <a:prstGeom prst="rect">
              <a:avLst/>
            </a:prstGeom>
            <a:solidFill>
              <a:srgbClr val="600000"/>
            </a:solidFill>
            <a:ln w="9525">
              <a:noFill/>
              <a:miter lim="800000"/>
              <a:headEnd/>
              <a:tailEnd/>
            </a:ln>
          </p:spPr>
          <p:txBody>
            <a:bodyPr/>
            <a:lstStyle/>
            <a:p>
              <a:endParaRPr lang="en-US"/>
            </a:p>
          </p:txBody>
        </p:sp>
        <p:sp>
          <p:nvSpPr>
            <p:cNvPr id="39" name="Rectangle 39"/>
            <p:cNvSpPr>
              <a:spLocks noChangeArrowheads="1"/>
            </p:cNvSpPr>
            <p:nvPr/>
          </p:nvSpPr>
          <p:spPr bwMode="auto">
            <a:xfrm>
              <a:off x="4036" y="2139"/>
              <a:ext cx="85" cy="100"/>
            </a:xfrm>
            <a:prstGeom prst="rect">
              <a:avLst/>
            </a:prstGeom>
            <a:solidFill>
              <a:srgbClr val="E00000"/>
            </a:solidFill>
            <a:ln w="9525">
              <a:noFill/>
              <a:miter lim="800000"/>
              <a:headEnd/>
              <a:tailEnd/>
            </a:ln>
          </p:spPr>
          <p:txBody>
            <a:bodyPr/>
            <a:lstStyle/>
            <a:p>
              <a:endParaRPr lang="en-US"/>
            </a:p>
          </p:txBody>
        </p:sp>
        <p:sp>
          <p:nvSpPr>
            <p:cNvPr id="40" name="Rectangle 40"/>
            <p:cNvSpPr>
              <a:spLocks noChangeArrowheads="1"/>
            </p:cNvSpPr>
            <p:nvPr/>
          </p:nvSpPr>
          <p:spPr bwMode="auto">
            <a:xfrm>
              <a:off x="3777" y="2139"/>
              <a:ext cx="73" cy="100"/>
            </a:xfrm>
            <a:prstGeom prst="rect">
              <a:avLst/>
            </a:prstGeom>
            <a:solidFill>
              <a:srgbClr val="E00000"/>
            </a:solidFill>
            <a:ln w="9525">
              <a:noFill/>
              <a:miter lim="800000"/>
              <a:headEnd/>
              <a:tailEnd/>
            </a:ln>
          </p:spPr>
          <p:txBody>
            <a:bodyPr/>
            <a:lstStyle/>
            <a:p>
              <a:endParaRPr lang="en-US"/>
            </a:p>
          </p:txBody>
        </p:sp>
        <p:sp>
          <p:nvSpPr>
            <p:cNvPr id="41" name="Rectangle 41"/>
            <p:cNvSpPr>
              <a:spLocks noChangeArrowheads="1"/>
            </p:cNvSpPr>
            <p:nvPr/>
          </p:nvSpPr>
          <p:spPr bwMode="auto">
            <a:xfrm>
              <a:off x="3776" y="2483"/>
              <a:ext cx="162" cy="99"/>
            </a:xfrm>
            <a:prstGeom prst="rect">
              <a:avLst/>
            </a:prstGeom>
            <a:solidFill>
              <a:srgbClr val="E00000"/>
            </a:solidFill>
            <a:ln w="9525">
              <a:noFill/>
              <a:miter lim="800000"/>
              <a:headEnd/>
              <a:tailEnd/>
            </a:ln>
          </p:spPr>
          <p:txBody>
            <a:bodyPr/>
            <a:lstStyle/>
            <a:p>
              <a:endParaRPr lang="en-US"/>
            </a:p>
          </p:txBody>
        </p:sp>
        <p:sp>
          <p:nvSpPr>
            <p:cNvPr id="42" name="Rectangle 42"/>
            <p:cNvSpPr>
              <a:spLocks noChangeArrowheads="1"/>
            </p:cNvSpPr>
            <p:nvPr/>
          </p:nvSpPr>
          <p:spPr bwMode="auto">
            <a:xfrm>
              <a:off x="3950" y="2480"/>
              <a:ext cx="169" cy="102"/>
            </a:xfrm>
            <a:prstGeom prst="rect">
              <a:avLst/>
            </a:prstGeom>
            <a:solidFill>
              <a:srgbClr val="400000"/>
            </a:solidFill>
            <a:ln w="9525">
              <a:noFill/>
              <a:miter lim="800000"/>
              <a:headEnd/>
              <a:tailEnd/>
            </a:ln>
          </p:spPr>
          <p:txBody>
            <a:bodyPr/>
            <a:lstStyle/>
            <a:p>
              <a:endParaRPr lang="en-US"/>
            </a:p>
          </p:txBody>
        </p:sp>
        <p:sp>
          <p:nvSpPr>
            <p:cNvPr id="43" name="Rectangle 43"/>
            <p:cNvSpPr>
              <a:spLocks noChangeArrowheads="1"/>
            </p:cNvSpPr>
            <p:nvPr/>
          </p:nvSpPr>
          <p:spPr bwMode="auto">
            <a:xfrm>
              <a:off x="3860" y="2366"/>
              <a:ext cx="169" cy="98"/>
            </a:xfrm>
            <a:prstGeom prst="rect">
              <a:avLst/>
            </a:prstGeom>
            <a:solidFill>
              <a:srgbClr val="600000"/>
            </a:solidFill>
            <a:ln w="9525">
              <a:noFill/>
              <a:miter lim="800000"/>
              <a:headEnd/>
              <a:tailEnd/>
            </a:ln>
          </p:spPr>
          <p:txBody>
            <a:bodyPr/>
            <a:lstStyle/>
            <a:p>
              <a:endParaRPr lang="en-US"/>
            </a:p>
          </p:txBody>
        </p:sp>
        <p:sp>
          <p:nvSpPr>
            <p:cNvPr id="44" name="Rectangle 44"/>
            <p:cNvSpPr>
              <a:spLocks noChangeArrowheads="1"/>
            </p:cNvSpPr>
            <p:nvPr/>
          </p:nvSpPr>
          <p:spPr bwMode="auto">
            <a:xfrm>
              <a:off x="4036" y="2365"/>
              <a:ext cx="85" cy="99"/>
            </a:xfrm>
            <a:prstGeom prst="rect">
              <a:avLst/>
            </a:prstGeom>
            <a:solidFill>
              <a:srgbClr val="E00000"/>
            </a:solidFill>
            <a:ln w="9525">
              <a:noFill/>
              <a:miter lim="800000"/>
              <a:headEnd/>
              <a:tailEnd/>
            </a:ln>
          </p:spPr>
          <p:txBody>
            <a:bodyPr/>
            <a:lstStyle/>
            <a:p>
              <a:endParaRPr lang="en-US"/>
            </a:p>
          </p:txBody>
        </p:sp>
        <p:sp>
          <p:nvSpPr>
            <p:cNvPr id="45" name="Rectangle 45"/>
            <p:cNvSpPr>
              <a:spLocks noChangeArrowheads="1"/>
            </p:cNvSpPr>
            <p:nvPr/>
          </p:nvSpPr>
          <p:spPr bwMode="auto">
            <a:xfrm>
              <a:off x="3775" y="2365"/>
              <a:ext cx="75" cy="99"/>
            </a:xfrm>
            <a:prstGeom prst="rect">
              <a:avLst/>
            </a:prstGeom>
            <a:solidFill>
              <a:srgbClr val="E00000"/>
            </a:solidFill>
            <a:ln w="9525">
              <a:noFill/>
              <a:miter lim="800000"/>
              <a:headEnd/>
              <a:tailEnd/>
            </a:ln>
          </p:spPr>
          <p:txBody>
            <a:bodyPr/>
            <a:lstStyle/>
            <a:p>
              <a:endParaRPr lang="en-US"/>
            </a:p>
          </p:txBody>
        </p:sp>
        <p:sp>
          <p:nvSpPr>
            <p:cNvPr id="46" name="Freeform 46"/>
            <p:cNvSpPr>
              <a:spLocks/>
            </p:cNvSpPr>
            <p:nvPr/>
          </p:nvSpPr>
          <p:spPr bwMode="auto">
            <a:xfrm>
              <a:off x="3732" y="2450"/>
              <a:ext cx="45" cy="125"/>
            </a:xfrm>
            <a:custGeom>
              <a:avLst/>
              <a:gdLst>
                <a:gd name="T0" fmla="*/ 90 w 90"/>
                <a:gd name="T1" fmla="*/ 65 h 250"/>
                <a:gd name="T2" fmla="*/ 90 w 90"/>
                <a:gd name="T3" fmla="*/ 250 h 250"/>
                <a:gd name="T4" fmla="*/ 0 w 90"/>
                <a:gd name="T5" fmla="*/ 179 h 250"/>
                <a:gd name="T6" fmla="*/ 0 w 90"/>
                <a:gd name="T7" fmla="*/ 0 h 250"/>
                <a:gd name="T8" fmla="*/ 90 w 90"/>
                <a:gd name="T9" fmla="*/ 65 h 250"/>
                <a:gd name="T10" fmla="*/ 0 60000 65536"/>
                <a:gd name="T11" fmla="*/ 0 60000 65536"/>
                <a:gd name="T12" fmla="*/ 0 60000 65536"/>
                <a:gd name="T13" fmla="*/ 0 60000 65536"/>
                <a:gd name="T14" fmla="*/ 0 60000 65536"/>
                <a:gd name="T15" fmla="*/ 0 w 90"/>
                <a:gd name="T16" fmla="*/ 0 h 250"/>
                <a:gd name="T17" fmla="*/ 90 w 90"/>
                <a:gd name="T18" fmla="*/ 250 h 250"/>
              </a:gdLst>
              <a:ahLst/>
              <a:cxnLst>
                <a:cxn ang="T10">
                  <a:pos x="T0" y="T1"/>
                </a:cxn>
                <a:cxn ang="T11">
                  <a:pos x="T2" y="T3"/>
                </a:cxn>
                <a:cxn ang="T12">
                  <a:pos x="T4" y="T5"/>
                </a:cxn>
                <a:cxn ang="T13">
                  <a:pos x="T6" y="T7"/>
                </a:cxn>
                <a:cxn ang="T14">
                  <a:pos x="T8" y="T9"/>
                </a:cxn>
              </a:cxnLst>
              <a:rect l="T15" t="T16" r="T17" b="T18"/>
              <a:pathLst>
                <a:path w="90" h="250">
                  <a:moveTo>
                    <a:pt x="90" y="65"/>
                  </a:moveTo>
                  <a:lnTo>
                    <a:pt x="90" y="250"/>
                  </a:lnTo>
                  <a:lnTo>
                    <a:pt x="0" y="179"/>
                  </a:lnTo>
                  <a:lnTo>
                    <a:pt x="0" y="0"/>
                  </a:lnTo>
                  <a:lnTo>
                    <a:pt x="90" y="65"/>
                  </a:lnTo>
                  <a:close/>
                </a:path>
              </a:pathLst>
            </a:custGeom>
            <a:solidFill>
              <a:srgbClr val="800000"/>
            </a:solidFill>
            <a:ln w="9525">
              <a:noFill/>
              <a:round/>
              <a:headEnd/>
              <a:tailEnd/>
            </a:ln>
          </p:spPr>
          <p:txBody>
            <a:bodyPr/>
            <a:lstStyle/>
            <a:p>
              <a:endParaRPr lang="en-US"/>
            </a:p>
          </p:txBody>
        </p:sp>
        <p:sp>
          <p:nvSpPr>
            <p:cNvPr id="47" name="Freeform 47"/>
            <p:cNvSpPr>
              <a:spLocks/>
            </p:cNvSpPr>
            <p:nvPr/>
          </p:nvSpPr>
          <p:spPr bwMode="auto">
            <a:xfrm>
              <a:off x="3584" y="2321"/>
              <a:ext cx="139" cy="213"/>
            </a:xfrm>
            <a:custGeom>
              <a:avLst/>
              <a:gdLst>
                <a:gd name="T0" fmla="*/ 278 w 278"/>
                <a:gd name="T1" fmla="*/ 241 h 428"/>
                <a:gd name="T2" fmla="*/ 278 w 278"/>
                <a:gd name="T3" fmla="*/ 428 h 428"/>
                <a:gd name="T4" fmla="*/ 0 w 278"/>
                <a:gd name="T5" fmla="*/ 184 h 428"/>
                <a:gd name="T6" fmla="*/ 0 w 278"/>
                <a:gd name="T7" fmla="*/ 0 h 428"/>
                <a:gd name="T8" fmla="*/ 278 w 278"/>
                <a:gd name="T9" fmla="*/ 241 h 428"/>
                <a:gd name="T10" fmla="*/ 0 60000 65536"/>
                <a:gd name="T11" fmla="*/ 0 60000 65536"/>
                <a:gd name="T12" fmla="*/ 0 60000 65536"/>
                <a:gd name="T13" fmla="*/ 0 60000 65536"/>
                <a:gd name="T14" fmla="*/ 0 60000 65536"/>
                <a:gd name="T15" fmla="*/ 0 w 278"/>
                <a:gd name="T16" fmla="*/ 0 h 428"/>
                <a:gd name="T17" fmla="*/ 278 w 278"/>
                <a:gd name="T18" fmla="*/ 428 h 428"/>
              </a:gdLst>
              <a:ahLst/>
              <a:cxnLst>
                <a:cxn ang="T10">
                  <a:pos x="T0" y="T1"/>
                </a:cxn>
                <a:cxn ang="T11">
                  <a:pos x="T2" y="T3"/>
                </a:cxn>
                <a:cxn ang="T12">
                  <a:pos x="T4" y="T5"/>
                </a:cxn>
                <a:cxn ang="T13">
                  <a:pos x="T6" y="T7"/>
                </a:cxn>
                <a:cxn ang="T14">
                  <a:pos x="T8" y="T9"/>
                </a:cxn>
              </a:cxnLst>
              <a:rect l="T15" t="T16" r="T17" b="T18"/>
              <a:pathLst>
                <a:path w="278" h="428">
                  <a:moveTo>
                    <a:pt x="278" y="241"/>
                  </a:moveTo>
                  <a:lnTo>
                    <a:pt x="278" y="428"/>
                  </a:lnTo>
                  <a:lnTo>
                    <a:pt x="0" y="184"/>
                  </a:lnTo>
                  <a:lnTo>
                    <a:pt x="0" y="0"/>
                  </a:lnTo>
                  <a:lnTo>
                    <a:pt x="278" y="241"/>
                  </a:lnTo>
                  <a:close/>
                </a:path>
              </a:pathLst>
            </a:custGeom>
            <a:solidFill>
              <a:srgbClr val="400000"/>
            </a:solidFill>
            <a:ln w="9525">
              <a:noFill/>
              <a:round/>
              <a:headEnd/>
              <a:tailEnd/>
            </a:ln>
          </p:spPr>
          <p:txBody>
            <a:bodyPr/>
            <a:lstStyle/>
            <a:p>
              <a:endParaRPr lang="en-US"/>
            </a:p>
          </p:txBody>
        </p:sp>
        <p:sp>
          <p:nvSpPr>
            <p:cNvPr id="48" name="Freeform 48"/>
            <p:cNvSpPr>
              <a:spLocks/>
            </p:cNvSpPr>
            <p:nvPr/>
          </p:nvSpPr>
          <p:spPr bwMode="auto">
            <a:xfrm>
              <a:off x="3439" y="2201"/>
              <a:ext cx="138" cy="205"/>
            </a:xfrm>
            <a:custGeom>
              <a:avLst/>
              <a:gdLst>
                <a:gd name="T0" fmla="*/ 276 w 276"/>
                <a:gd name="T1" fmla="*/ 236 h 409"/>
                <a:gd name="T2" fmla="*/ 276 w 276"/>
                <a:gd name="T3" fmla="*/ 409 h 409"/>
                <a:gd name="T4" fmla="*/ 0 w 276"/>
                <a:gd name="T5" fmla="*/ 173 h 409"/>
                <a:gd name="T6" fmla="*/ 0 w 276"/>
                <a:gd name="T7" fmla="*/ 0 h 409"/>
                <a:gd name="T8" fmla="*/ 276 w 276"/>
                <a:gd name="T9" fmla="*/ 236 h 409"/>
                <a:gd name="T10" fmla="*/ 0 60000 65536"/>
                <a:gd name="T11" fmla="*/ 0 60000 65536"/>
                <a:gd name="T12" fmla="*/ 0 60000 65536"/>
                <a:gd name="T13" fmla="*/ 0 60000 65536"/>
                <a:gd name="T14" fmla="*/ 0 60000 65536"/>
                <a:gd name="T15" fmla="*/ 0 w 276"/>
                <a:gd name="T16" fmla="*/ 0 h 409"/>
                <a:gd name="T17" fmla="*/ 276 w 276"/>
                <a:gd name="T18" fmla="*/ 409 h 409"/>
              </a:gdLst>
              <a:ahLst/>
              <a:cxnLst>
                <a:cxn ang="T10">
                  <a:pos x="T0" y="T1"/>
                </a:cxn>
                <a:cxn ang="T11">
                  <a:pos x="T2" y="T3"/>
                </a:cxn>
                <a:cxn ang="T12">
                  <a:pos x="T4" y="T5"/>
                </a:cxn>
                <a:cxn ang="T13">
                  <a:pos x="T6" y="T7"/>
                </a:cxn>
                <a:cxn ang="T14">
                  <a:pos x="T8" y="T9"/>
                </a:cxn>
              </a:cxnLst>
              <a:rect l="T15" t="T16" r="T17" b="T18"/>
              <a:pathLst>
                <a:path w="276" h="409">
                  <a:moveTo>
                    <a:pt x="276" y="236"/>
                  </a:moveTo>
                  <a:lnTo>
                    <a:pt x="276" y="409"/>
                  </a:lnTo>
                  <a:lnTo>
                    <a:pt x="0" y="173"/>
                  </a:lnTo>
                  <a:lnTo>
                    <a:pt x="0" y="0"/>
                  </a:lnTo>
                  <a:lnTo>
                    <a:pt x="276" y="236"/>
                  </a:lnTo>
                  <a:close/>
                </a:path>
              </a:pathLst>
            </a:custGeom>
            <a:solidFill>
              <a:srgbClr val="800000"/>
            </a:solidFill>
            <a:ln w="9525">
              <a:noFill/>
              <a:round/>
              <a:headEnd/>
              <a:tailEnd/>
            </a:ln>
          </p:spPr>
          <p:txBody>
            <a:bodyPr/>
            <a:lstStyle/>
            <a:p>
              <a:endParaRPr lang="en-US"/>
            </a:p>
          </p:txBody>
        </p:sp>
        <p:sp>
          <p:nvSpPr>
            <p:cNvPr id="49" name="Freeform 49"/>
            <p:cNvSpPr>
              <a:spLocks/>
            </p:cNvSpPr>
            <p:nvPr/>
          </p:nvSpPr>
          <p:spPr bwMode="auto">
            <a:xfrm>
              <a:off x="3294" y="2080"/>
              <a:ext cx="138" cy="201"/>
            </a:xfrm>
            <a:custGeom>
              <a:avLst/>
              <a:gdLst>
                <a:gd name="T0" fmla="*/ 276 w 276"/>
                <a:gd name="T1" fmla="*/ 231 h 402"/>
                <a:gd name="T2" fmla="*/ 276 w 276"/>
                <a:gd name="T3" fmla="*/ 402 h 402"/>
                <a:gd name="T4" fmla="*/ 0 w 276"/>
                <a:gd name="T5" fmla="*/ 170 h 402"/>
                <a:gd name="T6" fmla="*/ 0 w 276"/>
                <a:gd name="T7" fmla="*/ 0 h 402"/>
                <a:gd name="T8" fmla="*/ 276 w 276"/>
                <a:gd name="T9" fmla="*/ 231 h 402"/>
                <a:gd name="T10" fmla="*/ 0 60000 65536"/>
                <a:gd name="T11" fmla="*/ 0 60000 65536"/>
                <a:gd name="T12" fmla="*/ 0 60000 65536"/>
                <a:gd name="T13" fmla="*/ 0 60000 65536"/>
                <a:gd name="T14" fmla="*/ 0 60000 65536"/>
                <a:gd name="T15" fmla="*/ 0 w 276"/>
                <a:gd name="T16" fmla="*/ 0 h 402"/>
                <a:gd name="T17" fmla="*/ 276 w 276"/>
                <a:gd name="T18" fmla="*/ 402 h 402"/>
              </a:gdLst>
              <a:ahLst/>
              <a:cxnLst>
                <a:cxn ang="T10">
                  <a:pos x="T0" y="T1"/>
                </a:cxn>
                <a:cxn ang="T11">
                  <a:pos x="T2" y="T3"/>
                </a:cxn>
                <a:cxn ang="T12">
                  <a:pos x="T4" y="T5"/>
                </a:cxn>
                <a:cxn ang="T13">
                  <a:pos x="T6" y="T7"/>
                </a:cxn>
                <a:cxn ang="T14">
                  <a:pos x="T8" y="T9"/>
                </a:cxn>
              </a:cxnLst>
              <a:rect l="T15" t="T16" r="T17" b="T18"/>
              <a:pathLst>
                <a:path w="276" h="402">
                  <a:moveTo>
                    <a:pt x="276" y="231"/>
                  </a:moveTo>
                  <a:lnTo>
                    <a:pt x="276" y="402"/>
                  </a:lnTo>
                  <a:lnTo>
                    <a:pt x="0" y="170"/>
                  </a:lnTo>
                  <a:lnTo>
                    <a:pt x="0" y="0"/>
                  </a:lnTo>
                  <a:lnTo>
                    <a:pt x="276" y="231"/>
                  </a:lnTo>
                  <a:close/>
                </a:path>
              </a:pathLst>
            </a:custGeom>
            <a:solidFill>
              <a:srgbClr val="600000"/>
            </a:solidFill>
            <a:ln w="9525">
              <a:noFill/>
              <a:round/>
              <a:headEnd/>
              <a:tailEnd/>
            </a:ln>
          </p:spPr>
          <p:txBody>
            <a:bodyPr/>
            <a:lstStyle/>
            <a:p>
              <a:endParaRPr lang="en-US"/>
            </a:p>
          </p:txBody>
        </p:sp>
        <p:sp>
          <p:nvSpPr>
            <p:cNvPr id="50" name="Freeform 50"/>
            <p:cNvSpPr>
              <a:spLocks/>
            </p:cNvSpPr>
            <p:nvPr/>
          </p:nvSpPr>
          <p:spPr bwMode="auto">
            <a:xfrm>
              <a:off x="3219" y="2015"/>
              <a:ext cx="68" cy="143"/>
            </a:xfrm>
            <a:custGeom>
              <a:avLst/>
              <a:gdLst>
                <a:gd name="T0" fmla="*/ 136 w 136"/>
                <a:gd name="T1" fmla="*/ 116 h 286"/>
                <a:gd name="T2" fmla="*/ 136 w 136"/>
                <a:gd name="T3" fmla="*/ 286 h 286"/>
                <a:gd name="T4" fmla="*/ 0 w 136"/>
                <a:gd name="T5" fmla="*/ 163 h 286"/>
                <a:gd name="T6" fmla="*/ 0 w 136"/>
                <a:gd name="T7" fmla="*/ 0 h 286"/>
                <a:gd name="T8" fmla="*/ 136 w 136"/>
                <a:gd name="T9" fmla="*/ 116 h 286"/>
                <a:gd name="T10" fmla="*/ 0 60000 65536"/>
                <a:gd name="T11" fmla="*/ 0 60000 65536"/>
                <a:gd name="T12" fmla="*/ 0 60000 65536"/>
                <a:gd name="T13" fmla="*/ 0 60000 65536"/>
                <a:gd name="T14" fmla="*/ 0 60000 65536"/>
                <a:gd name="T15" fmla="*/ 0 w 136"/>
                <a:gd name="T16" fmla="*/ 0 h 286"/>
                <a:gd name="T17" fmla="*/ 136 w 136"/>
                <a:gd name="T18" fmla="*/ 286 h 286"/>
              </a:gdLst>
              <a:ahLst/>
              <a:cxnLst>
                <a:cxn ang="T10">
                  <a:pos x="T0" y="T1"/>
                </a:cxn>
                <a:cxn ang="T11">
                  <a:pos x="T2" y="T3"/>
                </a:cxn>
                <a:cxn ang="T12">
                  <a:pos x="T4" y="T5"/>
                </a:cxn>
                <a:cxn ang="T13">
                  <a:pos x="T6" y="T7"/>
                </a:cxn>
                <a:cxn ang="T14">
                  <a:pos x="T8" y="T9"/>
                </a:cxn>
              </a:cxnLst>
              <a:rect l="T15" t="T16" r="T17" b="T18"/>
              <a:pathLst>
                <a:path w="136" h="286">
                  <a:moveTo>
                    <a:pt x="136" y="116"/>
                  </a:moveTo>
                  <a:lnTo>
                    <a:pt x="136" y="286"/>
                  </a:lnTo>
                  <a:lnTo>
                    <a:pt x="0" y="163"/>
                  </a:lnTo>
                  <a:lnTo>
                    <a:pt x="0" y="0"/>
                  </a:lnTo>
                  <a:lnTo>
                    <a:pt x="136" y="116"/>
                  </a:lnTo>
                  <a:close/>
                </a:path>
              </a:pathLst>
            </a:custGeom>
            <a:solidFill>
              <a:srgbClr val="800000"/>
            </a:solidFill>
            <a:ln w="9525">
              <a:noFill/>
              <a:round/>
              <a:headEnd/>
              <a:tailEnd/>
            </a:ln>
          </p:spPr>
          <p:txBody>
            <a:bodyPr/>
            <a:lstStyle/>
            <a:p>
              <a:endParaRPr lang="en-US"/>
            </a:p>
          </p:txBody>
        </p:sp>
        <p:sp>
          <p:nvSpPr>
            <p:cNvPr id="51" name="Freeform 51"/>
            <p:cNvSpPr>
              <a:spLocks/>
            </p:cNvSpPr>
            <p:nvPr/>
          </p:nvSpPr>
          <p:spPr bwMode="auto">
            <a:xfrm>
              <a:off x="3732" y="861"/>
              <a:ext cx="45" cy="110"/>
            </a:xfrm>
            <a:custGeom>
              <a:avLst/>
              <a:gdLst>
                <a:gd name="T0" fmla="*/ 90 w 90"/>
                <a:gd name="T1" fmla="*/ 26 h 220"/>
                <a:gd name="T2" fmla="*/ 90 w 90"/>
                <a:gd name="T3" fmla="*/ 220 h 220"/>
                <a:gd name="T4" fmla="*/ 0 w 90"/>
                <a:gd name="T5" fmla="*/ 180 h 220"/>
                <a:gd name="T6" fmla="*/ 0 w 90"/>
                <a:gd name="T7" fmla="*/ 0 h 220"/>
                <a:gd name="T8" fmla="*/ 90 w 90"/>
                <a:gd name="T9" fmla="*/ 26 h 220"/>
                <a:gd name="T10" fmla="*/ 0 60000 65536"/>
                <a:gd name="T11" fmla="*/ 0 60000 65536"/>
                <a:gd name="T12" fmla="*/ 0 60000 65536"/>
                <a:gd name="T13" fmla="*/ 0 60000 65536"/>
                <a:gd name="T14" fmla="*/ 0 60000 65536"/>
                <a:gd name="T15" fmla="*/ 0 w 90"/>
                <a:gd name="T16" fmla="*/ 0 h 220"/>
                <a:gd name="T17" fmla="*/ 90 w 90"/>
                <a:gd name="T18" fmla="*/ 220 h 220"/>
              </a:gdLst>
              <a:ahLst/>
              <a:cxnLst>
                <a:cxn ang="T10">
                  <a:pos x="T0" y="T1"/>
                </a:cxn>
                <a:cxn ang="T11">
                  <a:pos x="T2" y="T3"/>
                </a:cxn>
                <a:cxn ang="T12">
                  <a:pos x="T4" y="T5"/>
                </a:cxn>
                <a:cxn ang="T13">
                  <a:pos x="T6" y="T7"/>
                </a:cxn>
                <a:cxn ang="T14">
                  <a:pos x="T8" y="T9"/>
                </a:cxn>
              </a:cxnLst>
              <a:rect l="T15" t="T16" r="T17" b="T18"/>
              <a:pathLst>
                <a:path w="90" h="220">
                  <a:moveTo>
                    <a:pt x="90" y="26"/>
                  </a:moveTo>
                  <a:lnTo>
                    <a:pt x="90" y="220"/>
                  </a:lnTo>
                  <a:lnTo>
                    <a:pt x="0" y="180"/>
                  </a:lnTo>
                  <a:lnTo>
                    <a:pt x="0" y="0"/>
                  </a:lnTo>
                  <a:lnTo>
                    <a:pt x="90" y="26"/>
                  </a:lnTo>
                  <a:close/>
                </a:path>
              </a:pathLst>
            </a:custGeom>
            <a:solidFill>
              <a:srgbClr val="800000"/>
            </a:solidFill>
            <a:ln w="9525">
              <a:noFill/>
              <a:round/>
              <a:headEnd/>
              <a:tailEnd/>
            </a:ln>
          </p:spPr>
          <p:txBody>
            <a:bodyPr/>
            <a:lstStyle/>
            <a:p>
              <a:endParaRPr lang="en-US"/>
            </a:p>
          </p:txBody>
        </p:sp>
        <p:sp>
          <p:nvSpPr>
            <p:cNvPr id="52" name="Freeform 52"/>
            <p:cNvSpPr>
              <a:spLocks/>
            </p:cNvSpPr>
            <p:nvPr/>
          </p:nvSpPr>
          <p:spPr bwMode="auto">
            <a:xfrm>
              <a:off x="3584" y="798"/>
              <a:ext cx="139" cy="149"/>
            </a:xfrm>
            <a:custGeom>
              <a:avLst/>
              <a:gdLst>
                <a:gd name="T0" fmla="*/ 278 w 278"/>
                <a:gd name="T1" fmla="*/ 115 h 299"/>
                <a:gd name="T2" fmla="*/ 278 w 278"/>
                <a:gd name="T3" fmla="*/ 299 h 299"/>
                <a:gd name="T4" fmla="*/ 0 w 278"/>
                <a:gd name="T5" fmla="*/ 180 h 299"/>
                <a:gd name="T6" fmla="*/ 0 w 278"/>
                <a:gd name="T7" fmla="*/ 0 h 299"/>
                <a:gd name="T8" fmla="*/ 278 w 278"/>
                <a:gd name="T9" fmla="*/ 115 h 299"/>
                <a:gd name="T10" fmla="*/ 0 60000 65536"/>
                <a:gd name="T11" fmla="*/ 0 60000 65536"/>
                <a:gd name="T12" fmla="*/ 0 60000 65536"/>
                <a:gd name="T13" fmla="*/ 0 60000 65536"/>
                <a:gd name="T14" fmla="*/ 0 60000 65536"/>
                <a:gd name="T15" fmla="*/ 0 w 278"/>
                <a:gd name="T16" fmla="*/ 0 h 299"/>
                <a:gd name="T17" fmla="*/ 278 w 278"/>
                <a:gd name="T18" fmla="*/ 299 h 299"/>
              </a:gdLst>
              <a:ahLst/>
              <a:cxnLst>
                <a:cxn ang="T10">
                  <a:pos x="T0" y="T1"/>
                </a:cxn>
                <a:cxn ang="T11">
                  <a:pos x="T2" y="T3"/>
                </a:cxn>
                <a:cxn ang="T12">
                  <a:pos x="T4" y="T5"/>
                </a:cxn>
                <a:cxn ang="T13">
                  <a:pos x="T6" y="T7"/>
                </a:cxn>
                <a:cxn ang="T14">
                  <a:pos x="T8" y="T9"/>
                </a:cxn>
              </a:cxnLst>
              <a:rect l="T15" t="T16" r="T17" b="T18"/>
              <a:pathLst>
                <a:path w="278" h="299">
                  <a:moveTo>
                    <a:pt x="278" y="115"/>
                  </a:moveTo>
                  <a:lnTo>
                    <a:pt x="278" y="299"/>
                  </a:lnTo>
                  <a:lnTo>
                    <a:pt x="0" y="180"/>
                  </a:lnTo>
                  <a:lnTo>
                    <a:pt x="0" y="0"/>
                  </a:lnTo>
                  <a:lnTo>
                    <a:pt x="278" y="115"/>
                  </a:lnTo>
                  <a:close/>
                </a:path>
              </a:pathLst>
            </a:custGeom>
            <a:solidFill>
              <a:srgbClr val="600000"/>
            </a:solidFill>
            <a:ln w="9525">
              <a:noFill/>
              <a:round/>
              <a:headEnd/>
              <a:tailEnd/>
            </a:ln>
          </p:spPr>
          <p:txBody>
            <a:bodyPr/>
            <a:lstStyle/>
            <a:p>
              <a:endParaRPr lang="en-US"/>
            </a:p>
          </p:txBody>
        </p:sp>
        <p:sp>
          <p:nvSpPr>
            <p:cNvPr id="53" name="Freeform 53"/>
            <p:cNvSpPr>
              <a:spLocks/>
            </p:cNvSpPr>
            <p:nvPr/>
          </p:nvSpPr>
          <p:spPr bwMode="auto">
            <a:xfrm>
              <a:off x="3439" y="737"/>
              <a:ext cx="138" cy="145"/>
            </a:xfrm>
            <a:custGeom>
              <a:avLst/>
              <a:gdLst>
                <a:gd name="T0" fmla="*/ 276 w 276"/>
                <a:gd name="T1" fmla="*/ 116 h 292"/>
                <a:gd name="T2" fmla="*/ 276 w 276"/>
                <a:gd name="T3" fmla="*/ 292 h 292"/>
                <a:gd name="T4" fmla="*/ 0 w 276"/>
                <a:gd name="T5" fmla="*/ 173 h 292"/>
                <a:gd name="T6" fmla="*/ 0 w 276"/>
                <a:gd name="T7" fmla="*/ 0 h 292"/>
                <a:gd name="T8" fmla="*/ 276 w 276"/>
                <a:gd name="T9" fmla="*/ 116 h 292"/>
                <a:gd name="T10" fmla="*/ 0 60000 65536"/>
                <a:gd name="T11" fmla="*/ 0 60000 65536"/>
                <a:gd name="T12" fmla="*/ 0 60000 65536"/>
                <a:gd name="T13" fmla="*/ 0 60000 65536"/>
                <a:gd name="T14" fmla="*/ 0 60000 65536"/>
                <a:gd name="T15" fmla="*/ 0 w 276"/>
                <a:gd name="T16" fmla="*/ 0 h 292"/>
                <a:gd name="T17" fmla="*/ 276 w 276"/>
                <a:gd name="T18" fmla="*/ 292 h 292"/>
              </a:gdLst>
              <a:ahLst/>
              <a:cxnLst>
                <a:cxn ang="T10">
                  <a:pos x="T0" y="T1"/>
                </a:cxn>
                <a:cxn ang="T11">
                  <a:pos x="T2" y="T3"/>
                </a:cxn>
                <a:cxn ang="T12">
                  <a:pos x="T4" y="T5"/>
                </a:cxn>
                <a:cxn ang="T13">
                  <a:pos x="T6" y="T7"/>
                </a:cxn>
                <a:cxn ang="T14">
                  <a:pos x="T8" y="T9"/>
                </a:cxn>
              </a:cxnLst>
              <a:rect l="T15" t="T16" r="T17" b="T18"/>
              <a:pathLst>
                <a:path w="276" h="292">
                  <a:moveTo>
                    <a:pt x="276" y="116"/>
                  </a:moveTo>
                  <a:lnTo>
                    <a:pt x="276" y="292"/>
                  </a:lnTo>
                  <a:lnTo>
                    <a:pt x="0" y="173"/>
                  </a:lnTo>
                  <a:lnTo>
                    <a:pt x="0" y="0"/>
                  </a:lnTo>
                  <a:lnTo>
                    <a:pt x="276" y="116"/>
                  </a:lnTo>
                  <a:close/>
                </a:path>
              </a:pathLst>
            </a:custGeom>
            <a:solidFill>
              <a:srgbClr val="800000"/>
            </a:solidFill>
            <a:ln w="9525">
              <a:noFill/>
              <a:round/>
              <a:headEnd/>
              <a:tailEnd/>
            </a:ln>
          </p:spPr>
          <p:txBody>
            <a:bodyPr/>
            <a:lstStyle/>
            <a:p>
              <a:endParaRPr lang="en-US"/>
            </a:p>
          </p:txBody>
        </p:sp>
        <p:sp>
          <p:nvSpPr>
            <p:cNvPr id="54" name="Freeform 54"/>
            <p:cNvSpPr>
              <a:spLocks/>
            </p:cNvSpPr>
            <p:nvPr/>
          </p:nvSpPr>
          <p:spPr bwMode="auto">
            <a:xfrm>
              <a:off x="3294" y="675"/>
              <a:ext cx="138" cy="144"/>
            </a:xfrm>
            <a:custGeom>
              <a:avLst/>
              <a:gdLst>
                <a:gd name="T0" fmla="*/ 276 w 276"/>
                <a:gd name="T1" fmla="*/ 116 h 287"/>
                <a:gd name="T2" fmla="*/ 275 w 276"/>
                <a:gd name="T3" fmla="*/ 287 h 287"/>
                <a:gd name="T4" fmla="*/ 0 w 276"/>
                <a:gd name="T5" fmla="*/ 173 h 287"/>
                <a:gd name="T6" fmla="*/ 0 w 276"/>
                <a:gd name="T7" fmla="*/ 0 h 287"/>
                <a:gd name="T8" fmla="*/ 276 w 276"/>
                <a:gd name="T9" fmla="*/ 116 h 287"/>
                <a:gd name="T10" fmla="*/ 0 60000 65536"/>
                <a:gd name="T11" fmla="*/ 0 60000 65536"/>
                <a:gd name="T12" fmla="*/ 0 60000 65536"/>
                <a:gd name="T13" fmla="*/ 0 60000 65536"/>
                <a:gd name="T14" fmla="*/ 0 60000 65536"/>
                <a:gd name="T15" fmla="*/ 0 w 276"/>
                <a:gd name="T16" fmla="*/ 0 h 287"/>
                <a:gd name="T17" fmla="*/ 276 w 276"/>
                <a:gd name="T18" fmla="*/ 287 h 287"/>
              </a:gdLst>
              <a:ahLst/>
              <a:cxnLst>
                <a:cxn ang="T10">
                  <a:pos x="T0" y="T1"/>
                </a:cxn>
                <a:cxn ang="T11">
                  <a:pos x="T2" y="T3"/>
                </a:cxn>
                <a:cxn ang="T12">
                  <a:pos x="T4" y="T5"/>
                </a:cxn>
                <a:cxn ang="T13">
                  <a:pos x="T6" y="T7"/>
                </a:cxn>
                <a:cxn ang="T14">
                  <a:pos x="T8" y="T9"/>
                </a:cxn>
              </a:cxnLst>
              <a:rect l="T15" t="T16" r="T17" b="T18"/>
              <a:pathLst>
                <a:path w="276" h="287">
                  <a:moveTo>
                    <a:pt x="276" y="116"/>
                  </a:moveTo>
                  <a:lnTo>
                    <a:pt x="275" y="287"/>
                  </a:lnTo>
                  <a:lnTo>
                    <a:pt x="0" y="173"/>
                  </a:lnTo>
                  <a:lnTo>
                    <a:pt x="0" y="0"/>
                  </a:lnTo>
                  <a:lnTo>
                    <a:pt x="276" y="116"/>
                  </a:lnTo>
                  <a:close/>
                </a:path>
              </a:pathLst>
            </a:custGeom>
            <a:solidFill>
              <a:srgbClr val="800000"/>
            </a:solidFill>
            <a:ln w="9525">
              <a:noFill/>
              <a:round/>
              <a:headEnd/>
              <a:tailEnd/>
            </a:ln>
          </p:spPr>
          <p:txBody>
            <a:bodyPr/>
            <a:lstStyle/>
            <a:p>
              <a:endParaRPr lang="en-US"/>
            </a:p>
          </p:txBody>
        </p:sp>
        <p:sp>
          <p:nvSpPr>
            <p:cNvPr id="55" name="Freeform 55"/>
            <p:cNvSpPr>
              <a:spLocks/>
            </p:cNvSpPr>
            <p:nvPr/>
          </p:nvSpPr>
          <p:spPr bwMode="auto">
            <a:xfrm>
              <a:off x="3219" y="646"/>
              <a:ext cx="68" cy="111"/>
            </a:xfrm>
            <a:custGeom>
              <a:avLst/>
              <a:gdLst>
                <a:gd name="T0" fmla="*/ 136 w 136"/>
                <a:gd name="T1" fmla="*/ 50 h 222"/>
                <a:gd name="T2" fmla="*/ 136 w 136"/>
                <a:gd name="T3" fmla="*/ 222 h 222"/>
                <a:gd name="T4" fmla="*/ 0 w 136"/>
                <a:gd name="T5" fmla="*/ 165 h 222"/>
                <a:gd name="T6" fmla="*/ 0 w 136"/>
                <a:gd name="T7" fmla="*/ 0 h 222"/>
                <a:gd name="T8" fmla="*/ 136 w 136"/>
                <a:gd name="T9" fmla="*/ 50 h 222"/>
                <a:gd name="T10" fmla="*/ 0 60000 65536"/>
                <a:gd name="T11" fmla="*/ 0 60000 65536"/>
                <a:gd name="T12" fmla="*/ 0 60000 65536"/>
                <a:gd name="T13" fmla="*/ 0 60000 65536"/>
                <a:gd name="T14" fmla="*/ 0 60000 65536"/>
                <a:gd name="T15" fmla="*/ 0 w 136"/>
                <a:gd name="T16" fmla="*/ 0 h 222"/>
                <a:gd name="T17" fmla="*/ 136 w 136"/>
                <a:gd name="T18" fmla="*/ 222 h 222"/>
              </a:gdLst>
              <a:ahLst/>
              <a:cxnLst>
                <a:cxn ang="T10">
                  <a:pos x="T0" y="T1"/>
                </a:cxn>
                <a:cxn ang="T11">
                  <a:pos x="T2" y="T3"/>
                </a:cxn>
                <a:cxn ang="T12">
                  <a:pos x="T4" y="T5"/>
                </a:cxn>
                <a:cxn ang="T13">
                  <a:pos x="T6" y="T7"/>
                </a:cxn>
                <a:cxn ang="T14">
                  <a:pos x="T8" y="T9"/>
                </a:cxn>
              </a:cxnLst>
              <a:rect l="T15" t="T16" r="T17" b="T18"/>
              <a:pathLst>
                <a:path w="136" h="222">
                  <a:moveTo>
                    <a:pt x="136" y="50"/>
                  </a:moveTo>
                  <a:lnTo>
                    <a:pt x="136" y="222"/>
                  </a:lnTo>
                  <a:lnTo>
                    <a:pt x="0" y="165"/>
                  </a:lnTo>
                  <a:lnTo>
                    <a:pt x="0" y="0"/>
                  </a:lnTo>
                  <a:lnTo>
                    <a:pt x="136" y="50"/>
                  </a:lnTo>
                  <a:close/>
                </a:path>
              </a:pathLst>
            </a:custGeom>
            <a:solidFill>
              <a:srgbClr val="400000"/>
            </a:solidFill>
            <a:ln w="9525">
              <a:noFill/>
              <a:round/>
              <a:headEnd/>
              <a:tailEnd/>
            </a:ln>
          </p:spPr>
          <p:txBody>
            <a:bodyPr/>
            <a:lstStyle/>
            <a:p>
              <a:endParaRPr lang="en-US"/>
            </a:p>
          </p:txBody>
        </p:sp>
        <p:sp>
          <p:nvSpPr>
            <p:cNvPr id="56" name="Freeform 56"/>
            <p:cNvSpPr>
              <a:spLocks/>
            </p:cNvSpPr>
            <p:nvPr/>
          </p:nvSpPr>
          <p:spPr bwMode="auto">
            <a:xfrm>
              <a:off x="3584" y="1014"/>
              <a:ext cx="139" cy="160"/>
            </a:xfrm>
            <a:custGeom>
              <a:avLst/>
              <a:gdLst>
                <a:gd name="T0" fmla="*/ 278 w 278"/>
                <a:gd name="T1" fmla="*/ 134 h 321"/>
                <a:gd name="T2" fmla="*/ 278 w 278"/>
                <a:gd name="T3" fmla="*/ 321 h 321"/>
                <a:gd name="T4" fmla="*/ 0 w 278"/>
                <a:gd name="T5" fmla="*/ 180 h 321"/>
                <a:gd name="T6" fmla="*/ 0 w 278"/>
                <a:gd name="T7" fmla="*/ 0 h 321"/>
                <a:gd name="T8" fmla="*/ 278 w 278"/>
                <a:gd name="T9" fmla="*/ 134 h 321"/>
                <a:gd name="T10" fmla="*/ 0 60000 65536"/>
                <a:gd name="T11" fmla="*/ 0 60000 65536"/>
                <a:gd name="T12" fmla="*/ 0 60000 65536"/>
                <a:gd name="T13" fmla="*/ 0 60000 65536"/>
                <a:gd name="T14" fmla="*/ 0 60000 65536"/>
                <a:gd name="T15" fmla="*/ 0 w 278"/>
                <a:gd name="T16" fmla="*/ 0 h 321"/>
                <a:gd name="T17" fmla="*/ 278 w 278"/>
                <a:gd name="T18" fmla="*/ 321 h 321"/>
              </a:gdLst>
              <a:ahLst/>
              <a:cxnLst>
                <a:cxn ang="T10">
                  <a:pos x="T0" y="T1"/>
                </a:cxn>
                <a:cxn ang="T11">
                  <a:pos x="T2" y="T3"/>
                </a:cxn>
                <a:cxn ang="T12">
                  <a:pos x="T4" y="T5"/>
                </a:cxn>
                <a:cxn ang="T13">
                  <a:pos x="T6" y="T7"/>
                </a:cxn>
                <a:cxn ang="T14">
                  <a:pos x="T8" y="T9"/>
                </a:cxn>
              </a:cxnLst>
              <a:rect l="T15" t="T16" r="T17" b="T18"/>
              <a:pathLst>
                <a:path w="278" h="321">
                  <a:moveTo>
                    <a:pt x="278" y="134"/>
                  </a:moveTo>
                  <a:lnTo>
                    <a:pt x="278" y="321"/>
                  </a:lnTo>
                  <a:lnTo>
                    <a:pt x="0" y="180"/>
                  </a:lnTo>
                  <a:lnTo>
                    <a:pt x="0" y="0"/>
                  </a:lnTo>
                  <a:lnTo>
                    <a:pt x="278" y="134"/>
                  </a:lnTo>
                  <a:close/>
                </a:path>
              </a:pathLst>
            </a:custGeom>
            <a:solidFill>
              <a:srgbClr val="800000"/>
            </a:solidFill>
            <a:ln w="9525">
              <a:noFill/>
              <a:round/>
              <a:headEnd/>
              <a:tailEnd/>
            </a:ln>
          </p:spPr>
          <p:txBody>
            <a:bodyPr/>
            <a:lstStyle/>
            <a:p>
              <a:endParaRPr lang="en-US"/>
            </a:p>
          </p:txBody>
        </p:sp>
        <p:sp>
          <p:nvSpPr>
            <p:cNvPr id="57" name="Freeform 57"/>
            <p:cNvSpPr>
              <a:spLocks/>
            </p:cNvSpPr>
            <p:nvPr/>
          </p:nvSpPr>
          <p:spPr bwMode="auto">
            <a:xfrm>
              <a:off x="3439" y="947"/>
              <a:ext cx="138" cy="154"/>
            </a:xfrm>
            <a:custGeom>
              <a:avLst/>
              <a:gdLst>
                <a:gd name="T0" fmla="*/ 276 w 276"/>
                <a:gd name="T1" fmla="*/ 135 h 309"/>
                <a:gd name="T2" fmla="*/ 276 w 276"/>
                <a:gd name="T3" fmla="*/ 309 h 309"/>
                <a:gd name="T4" fmla="*/ 0 w 276"/>
                <a:gd name="T5" fmla="*/ 175 h 309"/>
                <a:gd name="T6" fmla="*/ 0 w 276"/>
                <a:gd name="T7" fmla="*/ 0 h 309"/>
                <a:gd name="T8" fmla="*/ 276 w 276"/>
                <a:gd name="T9" fmla="*/ 135 h 309"/>
                <a:gd name="T10" fmla="*/ 0 60000 65536"/>
                <a:gd name="T11" fmla="*/ 0 60000 65536"/>
                <a:gd name="T12" fmla="*/ 0 60000 65536"/>
                <a:gd name="T13" fmla="*/ 0 60000 65536"/>
                <a:gd name="T14" fmla="*/ 0 60000 65536"/>
                <a:gd name="T15" fmla="*/ 0 w 276"/>
                <a:gd name="T16" fmla="*/ 0 h 309"/>
                <a:gd name="T17" fmla="*/ 276 w 276"/>
                <a:gd name="T18" fmla="*/ 309 h 309"/>
              </a:gdLst>
              <a:ahLst/>
              <a:cxnLst>
                <a:cxn ang="T10">
                  <a:pos x="T0" y="T1"/>
                </a:cxn>
                <a:cxn ang="T11">
                  <a:pos x="T2" y="T3"/>
                </a:cxn>
                <a:cxn ang="T12">
                  <a:pos x="T4" y="T5"/>
                </a:cxn>
                <a:cxn ang="T13">
                  <a:pos x="T6" y="T7"/>
                </a:cxn>
                <a:cxn ang="T14">
                  <a:pos x="T8" y="T9"/>
                </a:cxn>
              </a:cxnLst>
              <a:rect l="T15" t="T16" r="T17" b="T18"/>
              <a:pathLst>
                <a:path w="276" h="309">
                  <a:moveTo>
                    <a:pt x="276" y="135"/>
                  </a:moveTo>
                  <a:lnTo>
                    <a:pt x="276" y="309"/>
                  </a:lnTo>
                  <a:lnTo>
                    <a:pt x="0" y="175"/>
                  </a:lnTo>
                  <a:lnTo>
                    <a:pt x="0" y="0"/>
                  </a:lnTo>
                  <a:lnTo>
                    <a:pt x="276" y="135"/>
                  </a:lnTo>
                  <a:close/>
                </a:path>
              </a:pathLst>
            </a:custGeom>
            <a:solidFill>
              <a:srgbClr val="600000"/>
            </a:solidFill>
            <a:ln w="9525">
              <a:noFill/>
              <a:round/>
              <a:headEnd/>
              <a:tailEnd/>
            </a:ln>
          </p:spPr>
          <p:txBody>
            <a:bodyPr/>
            <a:lstStyle/>
            <a:p>
              <a:endParaRPr lang="en-US"/>
            </a:p>
          </p:txBody>
        </p:sp>
        <p:sp>
          <p:nvSpPr>
            <p:cNvPr id="58" name="Freeform 58"/>
            <p:cNvSpPr>
              <a:spLocks/>
            </p:cNvSpPr>
            <p:nvPr/>
          </p:nvSpPr>
          <p:spPr bwMode="auto">
            <a:xfrm>
              <a:off x="3294" y="876"/>
              <a:ext cx="138" cy="153"/>
            </a:xfrm>
            <a:custGeom>
              <a:avLst/>
              <a:gdLst>
                <a:gd name="T0" fmla="*/ 276 w 276"/>
                <a:gd name="T1" fmla="*/ 133 h 304"/>
                <a:gd name="T2" fmla="*/ 276 w 276"/>
                <a:gd name="T3" fmla="*/ 304 h 304"/>
                <a:gd name="T4" fmla="*/ 0 w 276"/>
                <a:gd name="T5" fmla="*/ 170 h 304"/>
                <a:gd name="T6" fmla="*/ 0 w 276"/>
                <a:gd name="T7" fmla="*/ 0 h 304"/>
                <a:gd name="T8" fmla="*/ 276 w 276"/>
                <a:gd name="T9" fmla="*/ 133 h 304"/>
                <a:gd name="T10" fmla="*/ 0 60000 65536"/>
                <a:gd name="T11" fmla="*/ 0 60000 65536"/>
                <a:gd name="T12" fmla="*/ 0 60000 65536"/>
                <a:gd name="T13" fmla="*/ 0 60000 65536"/>
                <a:gd name="T14" fmla="*/ 0 60000 65536"/>
                <a:gd name="T15" fmla="*/ 0 w 276"/>
                <a:gd name="T16" fmla="*/ 0 h 304"/>
                <a:gd name="T17" fmla="*/ 276 w 276"/>
                <a:gd name="T18" fmla="*/ 304 h 304"/>
              </a:gdLst>
              <a:ahLst/>
              <a:cxnLst>
                <a:cxn ang="T10">
                  <a:pos x="T0" y="T1"/>
                </a:cxn>
                <a:cxn ang="T11">
                  <a:pos x="T2" y="T3"/>
                </a:cxn>
                <a:cxn ang="T12">
                  <a:pos x="T4" y="T5"/>
                </a:cxn>
                <a:cxn ang="T13">
                  <a:pos x="T6" y="T7"/>
                </a:cxn>
                <a:cxn ang="T14">
                  <a:pos x="T8" y="T9"/>
                </a:cxn>
              </a:cxnLst>
              <a:rect l="T15" t="T16" r="T17" b="T18"/>
              <a:pathLst>
                <a:path w="276" h="304">
                  <a:moveTo>
                    <a:pt x="276" y="133"/>
                  </a:moveTo>
                  <a:lnTo>
                    <a:pt x="276" y="304"/>
                  </a:lnTo>
                  <a:lnTo>
                    <a:pt x="0" y="170"/>
                  </a:lnTo>
                  <a:lnTo>
                    <a:pt x="0" y="0"/>
                  </a:lnTo>
                  <a:lnTo>
                    <a:pt x="276" y="133"/>
                  </a:lnTo>
                  <a:close/>
                </a:path>
              </a:pathLst>
            </a:custGeom>
            <a:solidFill>
              <a:srgbClr val="400000"/>
            </a:solidFill>
            <a:ln w="9525">
              <a:noFill/>
              <a:round/>
              <a:headEnd/>
              <a:tailEnd/>
            </a:ln>
          </p:spPr>
          <p:txBody>
            <a:bodyPr/>
            <a:lstStyle/>
            <a:p>
              <a:endParaRPr lang="en-US"/>
            </a:p>
          </p:txBody>
        </p:sp>
        <p:sp>
          <p:nvSpPr>
            <p:cNvPr id="59" name="Freeform 59"/>
            <p:cNvSpPr>
              <a:spLocks/>
            </p:cNvSpPr>
            <p:nvPr/>
          </p:nvSpPr>
          <p:spPr bwMode="auto">
            <a:xfrm>
              <a:off x="3219" y="843"/>
              <a:ext cx="68" cy="115"/>
            </a:xfrm>
            <a:custGeom>
              <a:avLst/>
              <a:gdLst>
                <a:gd name="T0" fmla="*/ 136 w 136"/>
                <a:gd name="T1" fmla="*/ 62 h 231"/>
                <a:gd name="T2" fmla="*/ 136 w 136"/>
                <a:gd name="T3" fmla="*/ 231 h 231"/>
                <a:gd name="T4" fmla="*/ 0 w 136"/>
                <a:gd name="T5" fmla="*/ 164 h 231"/>
                <a:gd name="T6" fmla="*/ 0 w 136"/>
                <a:gd name="T7" fmla="*/ 0 h 231"/>
                <a:gd name="T8" fmla="*/ 136 w 136"/>
                <a:gd name="T9" fmla="*/ 62 h 231"/>
                <a:gd name="T10" fmla="*/ 0 60000 65536"/>
                <a:gd name="T11" fmla="*/ 0 60000 65536"/>
                <a:gd name="T12" fmla="*/ 0 60000 65536"/>
                <a:gd name="T13" fmla="*/ 0 60000 65536"/>
                <a:gd name="T14" fmla="*/ 0 60000 65536"/>
                <a:gd name="T15" fmla="*/ 0 w 136"/>
                <a:gd name="T16" fmla="*/ 0 h 231"/>
                <a:gd name="T17" fmla="*/ 136 w 136"/>
                <a:gd name="T18" fmla="*/ 231 h 231"/>
              </a:gdLst>
              <a:ahLst/>
              <a:cxnLst>
                <a:cxn ang="T10">
                  <a:pos x="T0" y="T1"/>
                </a:cxn>
                <a:cxn ang="T11">
                  <a:pos x="T2" y="T3"/>
                </a:cxn>
                <a:cxn ang="T12">
                  <a:pos x="T4" y="T5"/>
                </a:cxn>
                <a:cxn ang="T13">
                  <a:pos x="T6" y="T7"/>
                </a:cxn>
                <a:cxn ang="T14">
                  <a:pos x="T8" y="T9"/>
                </a:cxn>
              </a:cxnLst>
              <a:rect l="T15" t="T16" r="T17" b="T18"/>
              <a:pathLst>
                <a:path w="136" h="231">
                  <a:moveTo>
                    <a:pt x="136" y="62"/>
                  </a:moveTo>
                  <a:lnTo>
                    <a:pt x="136" y="231"/>
                  </a:lnTo>
                  <a:lnTo>
                    <a:pt x="0" y="164"/>
                  </a:lnTo>
                  <a:lnTo>
                    <a:pt x="0" y="0"/>
                  </a:lnTo>
                  <a:lnTo>
                    <a:pt x="136" y="62"/>
                  </a:lnTo>
                  <a:close/>
                </a:path>
              </a:pathLst>
            </a:custGeom>
            <a:solidFill>
              <a:srgbClr val="800000"/>
            </a:solidFill>
            <a:ln w="9525">
              <a:noFill/>
              <a:round/>
              <a:headEnd/>
              <a:tailEnd/>
            </a:ln>
          </p:spPr>
          <p:txBody>
            <a:bodyPr/>
            <a:lstStyle/>
            <a:p>
              <a:endParaRPr lang="en-US"/>
            </a:p>
          </p:txBody>
        </p:sp>
        <p:sp>
          <p:nvSpPr>
            <p:cNvPr id="60" name="Freeform 60"/>
            <p:cNvSpPr>
              <a:spLocks/>
            </p:cNvSpPr>
            <p:nvPr/>
          </p:nvSpPr>
          <p:spPr bwMode="auto">
            <a:xfrm>
              <a:off x="3732" y="1316"/>
              <a:ext cx="45" cy="117"/>
            </a:xfrm>
            <a:custGeom>
              <a:avLst/>
              <a:gdLst>
                <a:gd name="T0" fmla="*/ 90 w 90"/>
                <a:gd name="T1" fmla="*/ 45 h 235"/>
                <a:gd name="T2" fmla="*/ 90 w 90"/>
                <a:gd name="T3" fmla="*/ 235 h 235"/>
                <a:gd name="T4" fmla="*/ 0 w 90"/>
                <a:gd name="T5" fmla="*/ 184 h 235"/>
                <a:gd name="T6" fmla="*/ 0 w 90"/>
                <a:gd name="T7" fmla="*/ 0 h 235"/>
                <a:gd name="T8" fmla="*/ 90 w 90"/>
                <a:gd name="T9" fmla="*/ 45 h 235"/>
                <a:gd name="T10" fmla="*/ 0 60000 65536"/>
                <a:gd name="T11" fmla="*/ 0 60000 65536"/>
                <a:gd name="T12" fmla="*/ 0 60000 65536"/>
                <a:gd name="T13" fmla="*/ 0 60000 65536"/>
                <a:gd name="T14" fmla="*/ 0 60000 65536"/>
                <a:gd name="T15" fmla="*/ 0 w 90"/>
                <a:gd name="T16" fmla="*/ 0 h 235"/>
                <a:gd name="T17" fmla="*/ 90 w 90"/>
                <a:gd name="T18" fmla="*/ 235 h 235"/>
              </a:gdLst>
              <a:ahLst/>
              <a:cxnLst>
                <a:cxn ang="T10">
                  <a:pos x="T0" y="T1"/>
                </a:cxn>
                <a:cxn ang="T11">
                  <a:pos x="T2" y="T3"/>
                </a:cxn>
                <a:cxn ang="T12">
                  <a:pos x="T4" y="T5"/>
                </a:cxn>
                <a:cxn ang="T13">
                  <a:pos x="T6" y="T7"/>
                </a:cxn>
                <a:cxn ang="T14">
                  <a:pos x="T8" y="T9"/>
                </a:cxn>
              </a:cxnLst>
              <a:rect l="T15" t="T16" r="T17" b="T18"/>
              <a:pathLst>
                <a:path w="90" h="235">
                  <a:moveTo>
                    <a:pt x="90" y="45"/>
                  </a:moveTo>
                  <a:lnTo>
                    <a:pt x="90" y="235"/>
                  </a:lnTo>
                  <a:lnTo>
                    <a:pt x="0" y="184"/>
                  </a:lnTo>
                  <a:lnTo>
                    <a:pt x="0" y="0"/>
                  </a:lnTo>
                  <a:lnTo>
                    <a:pt x="90" y="45"/>
                  </a:lnTo>
                  <a:close/>
                </a:path>
              </a:pathLst>
            </a:custGeom>
            <a:solidFill>
              <a:srgbClr val="800000"/>
            </a:solidFill>
            <a:ln w="9525">
              <a:noFill/>
              <a:round/>
              <a:headEnd/>
              <a:tailEnd/>
            </a:ln>
          </p:spPr>
          <p:txBody>
            <a:bodyPr/>
            <a:lstStyle/>
            <a:p>
              <a:endParaRPr lang="en-US"/>
            </a:p>
          </p:txBody>
        </p:sp>
        <p:sp>
          <p:nvSpPr>
            <p:cNvPr id="61" name="Freeform 61"/>
            <p:cNvSpPr>
              <a:spLocks/>
            </p:cNvSpPr>
            <p:nvPr/>
          </p:nvSpPr>
          <p:spPr bwMode="auto">
            <a:xfrm>
              <a:off x="3584" y="1233"/>
              <a:ext cx="139" cy="168"/>
            </a:xfrm>
            <a:custGeom>
              <a:avLst/>
              <a:gdLst>
                <a:gd name="T0" fmla="*/ 278 w 278"/>
                <a:gd name="T1" fmla="*/ 149 h 335"/>
                <a:gd name="T2" fmla="*/ 278 w 278"/>
                <a:gd name="T3" fmla="*/ 335 h 335"/>
                <a:gd name="T4" fmla="*/ 0 w 278"/>
                <a:gd name="T5" fmla="*/ 180 h 335"/>
                <a:gd name="T6" fmla="*/ 0 w 278"/>
                <a:gd name="T7" fmla="*/ 0 h 335"/>
                <a:gd name="T8" fmla="*/ 278 w 278"/>
                <a:gd name="T9" fmla="*/ 149 h 335"/>
                <a:gd name="T10" fmla="*/ 0 60000 65536"/>
                <a:gd name="T11" fmla="*/ 0 60000 65536"/>
                <a:gd name="T12" fmla="*/ 0 60000 65536"/>
                <a:gd name="T13" fmla="*/ 0 60000 65536"/>
                <a:gd name="T14" fmla="*/ 0 60000 65536"/>
                <a:gd name="T15" fmla="*/ 0 w 278"/>
                <a:gd name="T16" fmla="*/ 0 h 335"/>
                <a:gd name="T17" fmla="*/ 278 w 278"/>
                <a:gd name="T18" fmla="*/ 335 h 335"/>
              </a:gdLst>
              <a:ahLst/>
              <a:cxnLst>
                <a:cxn ang="T10">
                  <a:pos x="T0" y="T1"/>
                </a:cxn>
                <a:cxn ang="T11">
                  <a:pos x="T2" y="T3"/>
                </a:cxn>
                <a:cxn ang="T12">
                  <a:pos x="T4" y="T5"/>
                </a:cxn>
                <a:cxn ang="T13">
                  <a:pos x="T6" y="T7"/>
                </a:cxn>
                <a:cxn ang="T14">
                  <a:pos x="T8" y="T9"/>
                </a:cxn>
              </a:cxnLst>
              <a:rect l="T15" t="T16" r="T17" b="T18"/>
              <a:pathLst>
                <a:path w="278" h="335">
                  <a:moveTo>
                    <a:pt x="278" y="149"/>
                  </a:moveTo>
                  <a:lnTo>
                    <a:pt x="278" y="335"/>
                  </a:lnTo>
                  <a:lnTo>
                    <a:pt x="0" y="180"/>
                  </a:lnTo>
                  <a:lnTo>
                    <a:pt x="0" y="0"/>
                  </a:lnTo>
                  <a:lnTo>
                    <a:pt x="278" y="149"/>
                  </a:lnTo>
                  <a:close/>
                </a:path>
              </a:pathLst>
            </a:custGeom>
            <a:solidFill>
              <a:srgbClr val="600000"/>
            </a:solidFill>
            <a:ln w="9525">
              <a:noFill/>
              <a:round/>
              <a:headEnd/>
              <a:tailEnd/>
            </a:ln>
          </p:spPr>
          <p:txBody>
            <a:bodyPr/>
            <a:lstStyle/>
            <a:p>
              <a:endParaRPr lang="en-US"/>
            </a:p>
          </p:txBody>
        </p:sp>
        <p:sp>
          <p:nvSpPr>
            <p:cNvPr id="62" name="Freeform 62"/>
            <p:cNvSpPr>
              <a:spLocks/>
            </p:cNvSpPr>
            <p:nvPr/>
          </p:nvSpPr>
          <p:spPr bwMode="auto">
            <a:xfrm>
              <a:off x="3439" y="1153"/>
              <a:ext cx="138" cy="165"/>
            </a:xfrm>
            <a:custGeom>
              <a:avLst/>
              <a:gdLst>
                <a:gd name="T0" fmla="*/ 276 w 276"/>
                <a:gd name="T1" fmla="*/ 157 h 330"/>
                <a:gd name="T2" fmla="*/ 276 w 276"/>
                <a:gd name="T3" fmla="*/ 330 h 330"/>
                <a:gd name="T4" fmla="*/ 0 w 276"/>
                <a:gd name="T5" fmla="*/ 173 h 330"/>
                <a:gd name="T6" fmla="*/ 0 w 276"/>
                <a:gd name="T7" fmla="*/ 0 h 330"/>
                <a:gd name="T8" fmla="*/ 276 w 276"/>
                <a:gd name="T9" fmla="*/ 157 h 330"/>
                <a:gd name="T10" fmla="*/ 0 60000 65536"/>
                <a:gd name="T11" fmla="*/ 0 60000 65536"/>
                <a:gd name="T12" fmla="*/ 0 60000 65536"/>
                <a:gd name="T13" fmla="*/ 0 60000 65536"/>
                <a:gd name="T14" fmla="*/ 0 60000 65536"/>
                <a:gd name="T15" fmla="*/ 0 w 276"/>
                <a:gd name="T16" fmla="*/ 0 h 330"/>
                <a:gd name="T17" fmla="*/ 276 w 276"/>
                <a:gd name="T18" fmla="*/ 330 h 330"/>
              </a:gdLst>
              <a:ahLst/>
              <a:cxnLst>
                <a:cxn ang="T10">
                  <a:pos x="T0" y="T1"/>
                </a:cxn>
                <a:cxn ang="T11">
                  <a:pos x="T2" y="T3"/>
                </a:cxn>
                <a:cxn ang="T12">
                  <a:pos x="T4" y="T5"/>
                </a:cxn>
                <a:cxn ang="T13">
                  <a:pos x="T6" y="T7"/>
                </a:cxn>
                <a:cxn ang="T14">
                  <a:pos x="T8" y="T9"/>
                </a:cxn>
              </a:cxnLst>
              <a:rect l="T15" t="T16" r="T17" b="T18"/>
              <a:pathLst>
                <a:path w="276" h="330">
                  <a:moveTo>
                    <a:pt x="276" y="157"/>
                  </a:moveTo>
                  <a:lnTo>
                    <a:pt x="276" y="330"/>
                  </a:lnTo>
                  <a:lnTo>
                    <a:pt x="0" y="173"/>
                  </a:lnTo>
                  <a:lnTo>
                    <a:pt x="0" y="0"/>
                  </a:lnTo>
                  <a:lnTo>
                    <a:pt x="276" y="157"/>
                  </a:lnTo>
                  <a:close/>
                </a:path>
              </a:pathLst>
            </a:custGeom>
            <a:solidFill>
              <a:srgbClr val="800000"/>
            </a:solidFill>
            <a:ln w="9525">
              <a:noFill/>
              <a:round/>
              <a:headEnd/>
              <a:tailEnd/>
            </a:ln>
          </p:spPr>
          <p:txBody>
            <a:bodyPr/>
            <a:lstStyle/>
            <a:p>
              <a:endParaRPr lang="en-US"/>
            </a:p>
          </p:txBody>
        </p:sp>
        <p:sp>
          <p:nvSpPr>
            <p:cNvPr id="63" name="Freeform 63"/>
            <p:cNvSpPr>
              <a:spLocks/>
            </p:cNvSpPr>
            <p:nvPr/>
          </p:nvSpPr>
          <p:spPr bwMode="auto">
            <a:xfrm>
              <a:off x="3294" y="1076"/>
              <a:ext cx="138" cy="162"/>
            </a:xfrm>
            <a:custGeom>
              <a:avLst/>
              <a:gdLst>
                <a:gd name="T0" fmla="*/ 276 w 276"/>
                <a:gd name="T1" fmla="*/ 154 h 324"/>
                <a:gd name="T2" fmla="*/ 276 w 276"/>
                <a:gd name="T3" fmla="*/ 324 h 324"/>
                <a:gd name="T4" fmla="*/ 0 w 276"/>
                <a:gd name="T5" fmla="*/ 173 h 324"/>
                <a:gd name="T6" fmla="*/ 0 w 276"/>
                <a:gd name="T7" fmla="*/ 0 h 324"/>
                <a:gd name="T8" fmla="*/ 276 w 276"/>
                <a:gd name="T9" fmla="*/ 154 h 324"/>
                <a:gd name="T10" fmla="*/ 0 60000 65536"/>
                <a:gd name="T11" fmla="*/ 0 60000 65536"/>
                <a:gd name="T12" fmla="*/ 0 60000 65536"/>
                <a:gd name="T13" fmla="*/ 0 60000 65536"/>
                <a:gd name="T14" fmla="*/ 0 60000 65536"/>
                <a:gd name="T15" fmla="*/ 0 w 276"/>
                <a:gd name="T16" fmla="*/ 0 h 324"/>
                <a:gd name="T17" fmla="*/ 276 w 276"/>
                <a:gd name="T18" fmla="*/ 324 h 324"/>
              </a:gdLst>
              <a:ahLst/>
              <a:cxnLst>
                <a:cxn ang="T10">
                  <a:pos x="T0" y="T1"/>
                </a:cxn>
                <a:cxn ang="T11">
                  <a:pos x="T2" y="T3"/>
                </a:cxn>
                <a:cxn ang="T12">
                  <a:pos x="T4" y="T5"/>
                </a:cxn>
                <a:cxn ang="T13">
                  <a:pos x="T6" y="T7"/>
                </a:cxn>
                <a:cxn ang="T14">
                  <a:pos x="T8" y="T9"/>
                </a:cxn>
              </a:cxnLst>
              <a:rect l="T15" t="T16" r="T17" b="T18"/>
              <a:pathLst>
                <a:path w="276" h="324">
                  <a:moveTo>
                    <a:pt x="276" y="154"/>
                  </a:moveTo>
                  <a:lnTo>
                    <a:pt x="276" y="324"/>
                  </a:lnTo>
                  <a:lnTo>
                    <a:pt x="0" y="173"/>
                  </a:lnTo>
                  <a:lnTo>
                    <a:pt x="0" y="0"/>
                  </a:lnTo>
                  <a:lnTo>
                    <a:pt x="276" y="154"/>
                  </a:lnTo>
                  <a:close/>
                </a:path>
              </a:pathLst>
            </a:custGeom>
            <a:solidFill>
              <a:srgbClr val="600000"/>
            </a:solidFill>
            <a:ln w="9525">
              <a:noFill/>
              <a:round/>
              <a:headEnd/>
              <a:tailEnd/>
            </a:ln>
          </p:spPr>
          <p:txBody>
            <a:bodyPr/>
            <a:lstStyle/>
            <a:p>
              <a:endParaRPr lang="en-US"/>
            </a:p>
          </p:txBody>
        </p:sp>
        <p:sp>
          <p:nvSpPr>
            <p:cNvPr id="64" name="Freeform 64"/>
            <p:cNvSpPr>
              <a:spLocks/>
            </p:cNvSpPr>
            <p:nvPr/>
          </p:nvSpPr>
          <p:spPr bwMode="auto">
            <a:xfrm>
              <a:off x="3219" y="1038"/>
              <a:ext cx="68" cy="120"/>
            </a:xfrm>
            <a:custGeom>
              <a:avLst/>
              <a:gdLst>
                <a:gd name="T0" fmla="*/ 136 w 136"/>
                <a:gd name="T1" fmla="*/ 70 h 241"/>
                <a:gd name="T2" fmla="*/ 136 w 136"/>
                <a:gd name="T3" fmla="*/ 241 h 241"/>
                <a:gd name="T4" fmla="*/ 0 w 136"/>
                <a:gd name="T5" fmla="*/ 164 h 241"/>
                <a:gd name="T6" fmla="*/ 0 w 136"/>
                <a:gd name="T7" fmla="*/ 0 h 241"/>
                <a:gd name="T8" fmla="*/ 136 w 136"/>
                <a:gd name="T9" fmla="*/ 70 h 241"/>
                <a:gd name="T10" fmla="*/ 0 60000 65536"/>
                <a:gd name="T11" fmla="*/ 0 60000 65536"/>
                <a:gd name="T12" fmla="*/ 0 60000 65536"/>
                <a:gd name="T13" fmla="*/ 0 60000 65536"/>
                <a:gd name="T14" fmla="*/ 0 60000 65536"/>
                <a:gd name="T15" fmla="*/ 0 w 136"/>
                <a:gd name="T16" fmla="*/ 0 h 241"/>
                <a:gd name="T17" fmla="*/ 136 w 136"/>
                <a:gd name="T18" fmla="*/ 241 h 241"/>
              </a:gdLst>
              <a:ahLst/>
              <a:cxnLst>
                <a:cxn ang="T10">
                  <a:pos x="T0" y="T1"/>
                </a:cxn>
                <a:cxn ang="T11">
                  <a:pos x="T2" y="T3"/>
                </a:cxn>
                <a:cxn ang="T12">
                  <a:pos x="T4" y="T5"/>
                </a:cxn>
                <a:cxn ang="T13">
                  <a:pos x="T6" y="T7"/>
                </a:cxn>
                <a:cxn ang="T14">
                  <a:pos x="T8" y="T9"/>
                </a:cxn>
              </a:cxnLst>
              <a:rect l="T15" t="T16" r="T17" b="T18"/>
              <a:pathLst>
                <a:path w="136" h="241">
                  <a:moveTo>
                    <a:pt x="136" y="70"/>
                  </a:moveTo>
                  <a:lnTo>
                    <a:pt x="136" y="241"/>
                  </a:lnTo>
                  <a:lnTo>
                    <a:pt x="0" y="164"/>
                  </a:lnTo>
                  <a:lnTo>
                    <a:pt x="0" y="0"/>
                  </a:lnTo>
                  <a:lnTo>
                    <a:pt x="136" y="70"/>
                  </a:lnTo>
                  <a:close/>
                </a:path>
              </a:pathLst>
            </a:custGeom>
            <a:solidFill>
              <a:srgbClr val="800000"/>
            </a:solidFill>
            <a:ln w="9525">
              <a:noFill/>
              <a:round/>
              <a:headEnd/>
              <a:tailEnd/>
            </a:ln>
          </p:spPr>
          <p:txBody>
            <a:bodyPr/>
            <a:lstStyle/>
            <a:p>
              <a:endParaRPr lang="en-US"/>
            </a:p>
          </p:txBody>
        </p:sp>
        <p:sp>
          <p:nvSpPr>
            <p:cNvPr id="65" name="Freeform 65"/>
            <p:cNvSpPr>
              <a:spLocks/>
            </p:cNvSpPr>
            <p:nvPr/>
          </p:nvSpPr>
          <p:spPr bwMode="auto">
            <a:xfrm>
              <a:off x="3732" y="1537"/>
              <a:ext cx="43" cy="122"/>
            </a:xfrm>
            <a:custGeom>
              <a:avLst/>
              <a:gdLst>
                <a:gd name="T0" fmla="*/ 87 w 87"/>
                <a:gd name="T1" fmla="*/ 58 h 243"/>
                <a:gd name="T2" fmla="*/ 87 w 87"/>
                <a:gd name="T3" fmla="*/ 243 h 243"/>
                <a:gd name="T4" fmla="*/ 0 w 87"/>
                <a:gd name="T5" fmla="*/ 191 h 243"/>
                <a:gd name="T6" fmla="*/ 0 w 87"/>
                <a:gd name="T7" fmla="*/ 0 h 243"/>
                <a:gd name="T8" fmla="*/ 87 w 87"/>
                <a:gd name="T9" fmla="*/ 58 h 243"/>
                <a:gd name="T10" fmla="*/ 0 60000 65536"/>
                <a:gd name="T11" fmla="*/ 0 60000 65536"/>
                <a:gd name="T12" fmla="*/ 0 60000 65536"/>
                <a:gd name="T13" fmla="*/ 0 60000 65536"/>
                <a:gd name="T14" fmla="*/ 0 60000 65536"/>
                <a:gd name="T15" fmla="*/ 0 w 87"/>
                <a:gd name="T16" fmla="*/ 0 h 243"/>
                <a:gd name="T17" fmla="*/ 87 w 87"/>
                <a:gd name="T18" fmla="*/ 243 h 243"/>
              </a:gdLst>
              <a:ahLst/>
              <a:cxnLst>
                <a:cxn ang="T10">
                  <a:pos x="T0" y="T1"/>
                </a:cxn>
                <a:cxn ang="T11">
                  <a:pos x="T2" y="T3"/>
                </a:cxn>
                <a:cxn ang="T12">
                  <a:pos x="T4" y="T5"/>
                </a:cxn>
                <a:cxn ang="T13">
                  <a:pos x="T6" y="T7"/>
                </a:cxn>
                <a:cxn ang="T14">
                  <a:pos x="T8" y="T9"/>
                </a:cxn>
              </a:cxnLst>
              <a:rect l="T15" t="T16" r="T17" b="T18"/>
              <a:pathLst>
                <a:path w="87" h="243">
                  <a:moveTo>
                    <a:pt x="87" y="58"/>
                  </a:moveTo>
                  <a:lnTo>
                    <a:pt x="87" y="243"/>
                  </a:lnTo>
                  <a:lnTo>
                    <a:pt x="0" y="191"/>
                  </a:lnTo>
                  <a:lnTo>
                    <a:pt x="0" y="0"/>
                  </a:lnTo>
                  <a:lnTo>
                    <a:pt x="87" y="58"/>
                  </a:lnTo>
                  <a:close/>
                </a:path>
              </a:pathLst>
            </a:custGeom>
            <a:solidFill>
              <a:srgbClr val="800000"/>
            </a:solidFill>
            <a:ln w="9525">
              <a:noFill/>
              <a:round/>
              <a:headEnd/>
              <a:tailEnd/>
            </a:ln>
          </p:spPr>
          <p:txBody>
            <a:bodyPr/>
            <a:lstStyle/>
            <a:p>
              <a:endParaRPr lang="en-US"/>
            </a:p>
          </p:txBody>
        </p:sp>
        <p:sp>
          <p:nvSpPr>
            <p:cNvPr id="66" name="Freeform 66"/>
            <p:cNvSpPr>
              <a:spLocks/>
            </p:cNvSpPr>
            <p:nvPr/>
          </p:nvSpPr>
          <p:spPr bwMode="auto">
            <a:xfrm>
              <a:off x="3584" y="1451"/>
              <a:ext cx="139" cy="174"/>
            </a:xfrm>
            <a:custGeom>
              <a:avLst/>
              <a:gdLst>
                <a:gd name="T0" fmla="*/ 278 w 278"/>
                <a:gd name="T1" fmla="*/ 164 h 349"/>
                <a:gd name="T2" fmla="*/ 278 w 278"/>
                <a:gd name="T3" fmla="*/ 349 h 349"/>
                <a:gd name="T4" fmla="*/ 0 w 278"/>
                <a:gd name="T5" fmla="*/ 179 h 349"/>
                <a:gd name="T6" fmla="*/ 0 w 278"/>
                <a:gd name="T7" fmla="*/ 0 h 349"/>
                <a:gd name="T8" fmla="*/ 278 w 278"/>
                <a:gd name="T9" fmla="*/ 164 h 349"/>
                <a:gd name="T10" fmla="*/ 0 60000 65536"/>
                <a:gd name="T11" fmla="*/ 0 60000 65536"/>
                <a:gd name="T12" fmla="*/ 0 60000 65536"/>
                <a:gd name="T13" fmla="*/ 0 60000 65536"/>
                <a:gd name="T14" fmla="*/ 0 60000 65536"/>
                <a:gd name="T15" fmla="*/ 0 w 278"/>
                <a:gd name="T16" fmla="*/ 0 h 349"/>
                <a:gd name="T17" fmla="*/ 278 w 278"/>
                <a:gd name="T18" fmla="*/ 349 h 349"/>
              </a:gdLst>
              <a:ahLst/>
              <a:cxnLst>
                <a:cxn ang="T10">
                  <a:pos x="T0" y="T1"/>
                </a:cxn>
                <a:cxn ang="T11">
                  <a:pos x="T2" y="T3"/>
                </a:cxn>
                <a:cxn ang="T12">
                  <a:pos x="T4" y="T5"/>
                </a:cxn>
                <a:cxn ang="T13">
                  <a:pos x="T6" y="T7"/>
                </a:cxn>
                <a:cxn ang="T14">
                  <a:pos x="T8" y="T9"/>
                </a:cxn>
              </a:cxnLst>
              <a:rect l="T15" t="T16" r="T17" b="T18"/>
              <a:pathLst>
                <a:path w="278" h="349">
                  <a:moveTo>
                    <a:pt x="278" y="164"/>
                  </a:moveTo>
                  <a:lnTo>
                    <a:pt x="278" y="349"/>
                  </a:lnTo>
                  <a:lnTo>
                    <a:pt x="0" y="179"/>
                  </a:lnTo>
                  <a:lnTo>
                    <a:pt x="0" y="0"/>
                  </a:lnTo>
                  <a:lnTo>
                    <a:pt x="278" y="164"/>
                  </a:lnTo>
                  <a:close/>
                </a:path>
              </a:pathLst>
            </a:custGeom>
            <a:solidFill>
              <a:srgbClr val="800000"/>
            </a:solidFill>
            <a:ln w="9525">
              <a:noFill/>
              <a:round/>
              <a:headEnd/>
              <a:tailEnd/>
            </a:ln>
          </p:spPr>
          <p:txBody>
            <a:bodyPr/>
            <a:lstStyle/>
            <a:p>
              <a:endParaRPr lang="en-US"/>
            </a:p>
          </p:txBody>
        </p:sp>
        <p:sp>
          <p:nvSpPr>
            <p:cNvPr id="67" name="Freeform 67"/>
            <p:cNvSpPr>
              <a:spLocks/>
            </p:cNvSpPr>
            <p:nvPr/>
          </p:nvSpPr>
          <p:spPr bwMode="auto">
            <a:xfrm>
              <a:off x="3439" y="1364"/>
              <a:ext cx="138" cy="171"/>
            </a:xfrm>
            <a:custGeom>
              <a:avLst/>
              <a:gdLst>
                <a:gd name="T0" fmla="*/ 276 w 276"/>
                <a:gd name="T1" fmla="*/ 168 h 342"/>
                <a:gd name="T2" fmla="*/ 276 w 276"/>
                <a:gd name="T3" fmla="*/ 342 h 342"/>
                <a:gd name="T4" fmla="*/ 0 w 276"/>
                <a:gd name="T5" fmla="*/ 173 h 342"/>
                <a:gd name="T6" fmla="*/ 0 w 276"/>
                <a:gd name="T7" fmla="*/ 0 h 342"/>
                <a:gd name="T8" fmla="*/ 276 w 276"/>
                <a:gd name="T9" fmla="*/ 168 h 342"/>
                <a:gd name="T10" fmla="*/ 0 60000 65536"/>
                <a:gd name="T11" fmla="*/ 0 60000 65536"/>
                <a:gd name="T12" fmla="*/ 0 60000 65536"/>
                <a:gd name="T13" fmla="*/ 0 60000 65536"/>
                <a:gd name="T14" fmla="*/ 0 60000 65536"/>
                <a:gd name="T15" fmla="*/ 0 w 276"/>
                <a:gd name="T16" fmla="*/ 0 h 342"/>
                <a:gd name="T17" fmla="*/ 276 w 276"/>
                <a:gd name="T18" fmla="*/ 342 h 342"/>
              </a:gdLst>
              <a:ahLst/>
              <a:cxnLst>
                <a:cxn ang="T10">
                  <a:pos x="T0" y="T1"/>
                </a:cxn>
                <a:cxn ang="T11">
                  <a:pos x="T2" y="T3"/>
                </a:cxn>
                <a:cxn ang="T12">
                  <a:pos x="T4" y="T5"/>
                </a:cxn>
                <a:cxn ang="T13">
                  <a:pos x="T6" y="T7"/>
                </a:cxn>
                <a:cxn ang="T14">
                  <a:pos x="T8" y="T9"/>
                </a:cxn>
              </a:cxnLst>
              <a:rect l="T15" t="T16" r="T17" b="T18"/>
              <a:pathLst>
                <a:path w="276" h="342">
                  <a:moveTo>
                    <a:pt x="276" y="168"/>
                  </a:moveTo>
                  <a:lnTo>
                    <a:pt x="276" y="342"/>
                  </a:lnTo>
                  <a:lnTo>
                    <a:pt x="0" y="173"/>
                  </a:lnTo>
                  <a:lnTo>
                    <a:pt x="0" y="0"/>
                  </a:lnTo>
                  <a:lnTo>
                    <a:pt x="276" y="168"/>
                  </a:lnTo>
                  <a:close/>
                </a:path>
              </a:pathLst>
            </a:custGeom>
            <a:solidFill>
              <a:srgbClr val="800000"/>
            </a:solidFill>
            <a:ln w="9525">
              <a:noFill/>
              <a:round/>
              <a:headEnd/>
              <a:tailEnd/>
            </a:ln>
          </p:spPr>
          <p:txBody>
            <a:bodyPr/>
            <a:lstStyle/>
            <a:p>
              <a:endParaRPr lang="en-US"/>
            </a:p>
          </p:txBody>
        </p:sp>
        <p:sp>
          <p:nvSpPr>
            <p:cNvPr id="68" name="Freeform 68"/>
            <p:cNvSpPr>
              <a:spLocks/>
            </p:cNvSpPr>
            <p:nvPr/>
          </p:nvSpPr>
          <p:spPr bwMode="auto">
            <a:xfrm>
              <a:off x="3294" y="1275"/>
              <a:ext cx="138" cy="172"/>
            </a:xfrm>
            <a:custGeom>
              <a:avLst/>
              <a:gdLst>
                <a:gd name="T0" fmla="*/ 276 w 276"/>
                <a:gd name="T1" fmla="*/ 170 h 343"/>
                <a:gd name="T2" fmla="*/ 276 w 276"/>
                <a:gd name="T3" fmla="*/ 343 h 343"/>
                <a:gd name="T4" fmla="*/ 0 w 276"/>
                <a:gd name="T5" fmla="*/ 173 h 343"/>
                <a:gd name="T6" fmla="*/ 0 w 276"/>
                <a:gd name="T7" fmla="*/ 0 h 343"/>
                <a:gd name="T8" fmla="*/ 276 w 276"/>
                <a:gd name="T9" fmla="*/ 170 h 343"/>
                <a:gd name="T10" fmla="*/ 0 60000 65536"/>
                <a:gd name="T11" fmla="*/ 0 60000 65536"/>
                <a:gd name="T12" fmla="*/ 0 60000 65536"/>
                <a:gd name="T13" fmla="*/ 0 60000 65536"/>
                <a:gd name="T14" fmla="*/ 0 60000 65536"/>
                <a:gd name="T15" fmla="*/ 0 w 276"/>
                <a:gd name="T16" fmla="*/ 0 h 343"/>
                <a:gd name="T17" fmla="*/ 276 w 276"/>
                <a:gd name="T18" fmla="*/ 343 h 343"/>
              </a:gdLst>
              <a:ahLst/>
              <a:cxnLst>
                <a:cxn ang="T10">
                  <a:pos x="T0" y="T1"/>
                </a:cxn>
                <a:cxn ang="T11">
                  <a:pos x="T2" y="T3"/>
                </a:cxn>
                <a:cxn ang="T12">
                  <a:pos x="T4" y="T5"/>
                </a:cxn>
                <a:cxn ang="T13">
                  <a:pos x="T6" y="T7"/>
                </a:cxn>
                <a:cxn ang="T14">
                  <a:pos x="T8" y="T9"/>
                </a:cxn>
              </a:cxnLst>
              <a:rect l="T15" t="T16" r="T17" b="T18"/>
              <a:pathLst>
                <a:path w="276" h="343">
                  <a:moveTo>
                    <a:pt x="276" y="170"/>
                  </a:moveTo>
                  <a:lnTo>
                    <a:pt x="276" y="343"/>
                  </a:lnTo>
                  <a:lnTo>
                    <a:pt x="0" y="173"/>
                  </a:lnTo>
                  <a:lnTo>
                    <a:pt x="0" y="0"/>
                  </a:lnTo>
                  <a:lnTo>
                    <a:pt x="276" y="170"/>
                  </a:lnTo>
                  <a:close/>
                </a:path>
              </a:pathLst>
            </a:custGeom>
            <a:solidFill>
              <a:srgbClr val="800000"/>
            </a:solidFill>
            <a:ln w="9525">
              <a:noFill/>
              <a:round/>
              <a:headEnd/>
              <a:tailEnd/>
            </a:ln>
          </p:spPr>
          <p:txBody>
            <a:bodyPr/>
            <a:lstStyle/>
            <a:p>
              <a:endParaRPr lang="en-US"/>
            </a:p>
          </p:txBody>
        </p:sp>
        <p:sp>
          <p:nvSpPr>
            <p:cNvPr id="69" name="Freeform 69"/>
            <p:cNvSpPr>
              <a:spLocks/>
            </p:cNvSpPr>
            <p:nvPr/>
          </p:nvSpPr>
          <p:spPr bwMode="auto">
            <a:xfrm>
              <a:off x="3219" y="1233"/>
              <a:ext cx="68" cy="124"/>
            </a:xfrm>
            <a:custGeom>
              <a:avLst/>
              <a:gdLst>
                <a:gd name="T0" fmla="*/ 136 w 136"/>
                <a:gd name="T1" fmla="*/ 77 h 248"/>
                <a:gd name="T2" fmla="*/ 136 w 136"/>
                <a:gd name="T3" fmla="*/ 248 h 248"/>
                <a:gd name="T4" fmla="*/ 0 w 136"/>
                <a:gd name="T5" fmla="*/ 158 h 248"/>
                <a:gd name="T6" fmla="*/ 0 w 136"/>
                <a:gd name="T7" fmla="*/ 0 h 248"/>
                <a:gd name="T8" fmla="*/ 136 w 136"/>
                <a:gd name="T9" fmla="*/ 77 h 248"/>
                <a:gd name="T10" fmla="*/ 0 60000 65536"/>
                <a:gd name="T11" fmla="*/ 0 60000 65536"/>
                <a:gd name="T12" fmla="*/ 0 60000 65536"/>
                <a:gd name="T13" fmla="*/ 0 60000 65536"/>
                <a:gd name="T14" fmla="*/ 0 60000 65536"/>
                <a:gd name="T15" fmla="*/ 0 w 136"/>
                <a:gd name="T16" fmla="*/ 0 h 248"/>
                <a:gd name="T17" fmla="*/ 136 w 136"/>
                <a:gd name="T18" fmla="*/ 248 h 248"/>
              </a:gdLst>
              <a:ahLst/>
              <a:cxnLst>
                <a:cxn ang="T10">
                  <a:pos x="T0" y="T1"/>
                </a:cxn>
                <a:cxn ang="T11">
                  <a:pos x="T2" y="T3"/>
                </a:cxn>
                <a:cxn ang="T12">
                  <a:pos x="T4" y="T5"/>
                </a:cxn>
                <a:cxn ang="T13">
                  <a:pos x="T6" y="T7"/>
                </a:cxn>
                <a:cxn ang="T14">
                  <a:pos x="T8" y="T9"/>
                </a:cxn>
              </a:cxnLst>
              <a:rect l="T15" t="T16" r="T17" b="T18"/>
              <a:pathLst>
                <a:path w="136" h="248">
                  <a:moveTo>
                    <a:pt x="136" y="77"/>
                  </a:moveTo>
                  <a:lnTo>
                    <a:pt x="136" y="248"/>
                  </a:lnTo>
                  <a:lnTo>
                    <a:pt x="0" y="158"/>
                  </a:lnTo>
                  <a:lnTo>
                    <a:pt x="0" y="0"/>
                  </a:lnTo>
                  <a:lnTo>
                    <a:pt x="136" y="77"/>
                  </a:lnTo>
                  <a:close/>
                </a:path>
              </a:pathLst>
            </a:custGeom>
            <a:solidFill>
              <a:srgbClr val="400000"/>
            </a:solidFill>
            <a:ln w="9525">
              <a:noFill/>
              <a:round/>
              <a:headEnd/>
              <a:tailEnd/>
            </a:ln>
          </p:spPr>
          <p:txBody>
            <a:bodyPr/>
            <a:lstStyle/>
            <a:p>
              <a:endParaRPr lang="en-US"/>
            </a:p>
          </p:txBody>
        </p:sp>
        <p:sp>
          <p:nvSpPr>
            <p:cNvPr id="70" name="Freeform 70"/>
            <p:cNvSpPr>
              <a:spLocks/>
            </p:cNvSpPr>
            <p:nvPr/>
          </p:nvSpPr>
          <p:spPr bwMode="auto">
            <a:xfrm>
              <a:off x="3732" y="1767"/>
              <a:ext cx="45" cy="122"/>
            </a:xfrm>
            <a:custGeom>
              <a:avLst/>
              <a:gdLst>
                <a:gd name="T0" fmla="*/ 90 w 90"/>
                <a:gd name="T1" fmla="*/ 64 h 246"/>
                <a:gd name="T2" fmla="*/ 90 w 90"/>
                <a:gd name="T3" fmla="*/ 246 h 246"/>
                <a:gd name="T4" fmla="*/ 0 w 90"/>
                <a:gd name="T5" fmla="*/ 182 h 246"/>
                <a:gd name="T6" fmla="*/ 0 w 90"/>
                <a:gd name="T7" fmla="*/ 0 h 246"/>
                <a:gd name="T8" fmla="*/ 90 w 90"/>
                <a:gd name="T9" fmla="*/ 64 h 246"/>
                <a:gd name="T10" fmla="*/ 0 60000 65536"/>
                <a:gd name="T11" fmla="*/ 0 60000 65536"/>
                <a:gd name="T12" fmla="*/ 0 60000 65536"/>
                <a:gd name="T13" fmla="*/ 0 60000 65536"/>
                <a:gd name="T14" fmla="*/ 0 60000 65536"/>
                <a:gd name="T15" fmla="*/ 0 w 90"/>
                <a:gd name="T16" fmla="*/ 0 h 246"/>
                <a:gd name="T17" fmla="*/ 90 w 90"/>
                <a:gd name="T18" fmla="*/ 246 h 246"/>
              </a:gdLst>
              <a:ahLst/>
              <a:cxnLst>
                <a:cxn ang="T10">
                  <a:pos x="T0" y="T1"/>
                </a:cxn>
                <a:cxn ang="T11">
                  <a:pos x="T2" y="T3"/>
                </a:cxn>
                <a:cxn ang="T12">
                  <a:pos x="T4" y="T5"/>
                </a:cxn>
                <a:cxn ang="T13">
                  <a:pos x="T6" y="T7"/>
                </a:cxn>
                <a:cxn ang="T14">
                  <a:pos x="T8" y="T9"/>
                </a:cxn>
              </a:cxnLst>
              <a:rect l="T15" t="T16" r="T17" b="T18"/>
              <a:pathLst>
                <a:path w="90" h="246">
                  <a:moveTo>
                    <a:pt x="90" y="64"/>
                  </a:moveTo>
                  <a:lnTo>
                    <a:pt x="90" y="246"/>
                  </a:lnTo>
                  <a:lnTo>
                    <a:pt x="0" y="182"/>
                  </a:lnTo>
                  <a:lnTo>
                    <a:pt x="0" y="0"/>
                  </a:lnTo>
                  <a:lnTo>
                    <a:pt x="90" y="64"/>
                  </a:lnTo>
                  <a:close/>
                </a:path>
              </a:pathLst>
            </a:custGeom>
            <a:solidFill>
              <a:srgbClr val="800000"/>
            </a:solidFill>
            <a:ln w="9525">
              <a:noFill/>
              <a:round/>
              <a:headEnd/>
              <a:tailEnd/>
            </a:ln>
          </p:spPr>
          <p:txBody>
            <a:bodyPr/>
            <a:lstStyle/>
            <a:p>
              <a:endParaRPr lang="en-US"/>
            </a:p>
          </p:txBody>
        </p:sp>
        <p:sp>
          <p:nvSpPr>
            <p:cNvPr id="71" name="Freeform 71"/>
            <p:cNvSpPr>
              <a:spLocks/>
            </p:cNvSpPr>
            <p:nvPr/>
          </p:nvSpPr>
          <p:spPr bwMode="auto">
            <a:xfrm>
              <a:off x="3584" y="1668"/>
              <a:ext cx="139" cy="181"/>
            </a:xfrm>
            <a:custGeom>
              <a:avLst/>
              <a:gdLst>
                <a:gd name="T0" fmla="*/ 278 w 278"/>
                <a:gd name="T1" fmla="*/ 179 h 363"/>
                <a:gd name="T2" fmla="*/ 278 w 278"/>
                <a:gd name="T3" fmla="*/ 363 h 363"/>
                <a:gd name="T4" fmla="*/ 0 w 278"/>
                <a:gd name="T5" fmla="*/ 184 h 363"/>
                <a:gd name="T6" fmla="*/ 0 w 278"/>
                <a:gd name="T7" fmla="*/ 0 h 363"/>
                <a:gd name="T8" fmla="*/ 278 w 278"/>
                <a:gd name="T9" fmla="*/ 179 h 363"/>
                <a:gd name="T10" fmla="*/ 0 60000 65536"/>
                <a:gd name="T11" fmla="*/ 0 60000 65536"/>
                <a:gd name="T12" fmla="*/ 0 60000 65536"/>
                <a:gd name="T13" fmla="*/ 0 60000 65536"/>
                <a:gd name="T14" fmla="*/ 0 60000 65536"/>
                <a:gd name="T15" fmla="*/ 0 w 278"/>
                <a:gd name="T16" fmla="*/ 0 h 363"/>
                <a:gd name="T17" fmla="*/ 278 w 278"/>
                <a:gd name="T18" fmla="*/ 363 h 363"/>
              </a:gdLst>
              <a:ahLst/>
              <a:cxnLst>
                <a:cxn ang="T10">
                  <a:pos x="T0" y="T1"/>
                </a:cxn>
                <a:cxn ang="T11">
                  <a:pos x="T2" y="T3"/>
                </a:cxn>
                <a:cxn ang="T12">
                  <a:pos x="T4" y="T5"/>
                </a:cxn>
                <a:cxn ang="T13">
                  <a:pos x="T6" y="T7"/>
                </a:cxn>
                <a:cxn ang="T14">
                  <a:pos x="T8" y="T9"/>
                </a:cxn>
              </a:cxnLst>
              <a:rect l="T15" t="T16" r="T17" b="T18"/>
              <a:pathLst>
                <a:path w="278" h="363">
                  <a:moveTo>
                    <a:pt x="278" y="179"/>
                  </a:moveTo>
                  <a:lnTo>
                    <a:pt x="278" y="363"/>
                  </a:lnTo>
                  <a:lnTo>
                    <a:pt x="0" y="184"/>
                  </a:lnTo>
                  <a:lnTo>
                    <a:pt x="0" y="0"/>
                  </a:lnTo>
                  <a:lnTo>
                    <a:pt x="278" y="179"/>
                  </a:lnTo>
                  <a:close/>
                </a:path>
              </a:pathLst>
            </a:custGeom>
            <a:solidFill>
              <a:srgbClr val="800000"/>
            </a:solidFill>
            <a:ln w="9525">
              <a:noFill/>
              <a:round/>
              <a:headEnd/>
              <a:tailEnd/>
            </a:ln>
          </p:spPr>
          <p:txBody>
            <a:bodyPr/>
            <a:lstStyle/>
            <a:p>
              <a:endParaRPr lang="en-US"/>
            </a:p>
          </p:txBody>
        </p:sp>
        <p:sp>
          <p:nvSpPr>
            <p:cNvPr id="72" name="Freeform 72"/>
            <p:cNvSpPr>
              <a:spLocks/>
            </p:cNvSpPr>
            <p:nvPr/>
          </p:nvSpPr>
          <p:spPr bwMode="auto">
            <a:xfrm>
              <a:off x="3439" y="1573"/>
              <a:ext cx="138" cy="180"/>
            </a:xfrm>
            <a:custGeom>
              <a:avLst/>
              <a:gdLst>
                <a:gd name="T0" fmla="*/ 276 w 276"/>
                <a:gd name="T1" fmla="*/ 186 h 359"/>
                <a:gd name="T2" fmla="*/ 276 w 276"/>
                <a:gd name="T3" fmla="*/ 359 h 359"/>
                <a:gd name="T4" fmla="*/ 0 w 276"/>
                <a:gd name="T5" fmla="*/ 173 h 359"/>
                <a:gd name="T6" fmla="*/ 0 w 276"/>
                <a:gd name="T7" fmla="*/ 0 h 359"/>
                <a:gd name="T8" fmla="*/ 276 w 276"/>
                <a:gd name="T9" fmla="*/ 186 h 359"/>
                <a:gd name="T10" fmla="*/ 0 60000 65536"/>
                <a:gd name="T11" fmla="*/ 0 60000 65536"/>
                <a:gd name="T12" fmla="*/ 0 60000 65536"/>
                <a:gd name="T13" fmla="*/ 0 60000 65536"/>
                <a:gd name="T14" fmla="*/ 0 60000 65536"/>
                <a:gd name="T15" fmla="*/ 0 w 276"/>
                <a:gd name="T16" fmla="*/ 0 h 359"/>
                <a:gd name="T17" fmla="*/ 276 w 276"/>
                <a:gd name="T18" fmla="*/ 359 h 359"/>
              </a:gdLst>
              <a:ahLst/>
              <a:cxnLst>
                <a:cxn ang="T10">
                  <a:pos x="T0" y="T1"/>
                </a:cxn>
                <a:cxn ang="T11">
                  <a:pos x="T2" y="T3"/>
                </a:cxn>
                <a:cxn ang="T12">
                  <a:pos x="T4" y="T5"/>
                </a:cxn>
                <a:cxn ang="T13">
                  <a:pos x="T6" y="T7"/>
                </a:cxn>
                <a:cxn ang="T14">
                  <a:pos x="T8" y="T9"/>
                </a:cxn>
              </a:cxnLst>
              <a:rect l="T15" t="T16" r="T17" b="T18"/>
              <a:pathLst>
                <a:path w="276" h="359">
                  <a:moveTo>
                    <a:pt x="276" y="186"/>
                  </a:moveTo>
                  <a:lnTo>
                    <a:pt x="276" y="359"/>
                  </a:lnTo>
                  <a:lnTo>
                    <a:pt x="0" y="173"/>
                  </a:lnTo>
                  <a:lnTo>
                    <a:pt x="0" y="0"/>
                  </a:lnTo>
                  <a:lnTo>
                    <a:pt x="276" y="186"/>
                  </a:lnTo>
                  <a:close/>
                </a:path>
              </a:pathLst>
            </a:custGeom>
            <a:solidFill>
              <a:srgbClr val="800000"/>
            </a:solidFill>
            <a:ln w="9525">
              <a:noFill/>
              <a:round/>
              <a:headEnd/>
              <a:tailEnd/>
            </a:ln>
          </p:spPr>
          <p:txBody>
            <a:bodyPr/>
            <a:lstStyle/>
            <a:p>
              <a:endParaRPr lang="en-US"/>
            </a:p>
          </p:txBody>
        </p:sp>
        <p:sp>
          <p:nvSpPr>
            <p:cNvPr id="73" name="Freeform 73"/>
            <p:cNvSpPr>
              <a:spLocks/>
            </p:cNvSpPr>
            <p:nvPr/>
          </p:nvSpPr>
          <p:spPr bwMode="auto">
            <a:xfrm>
              <a:off x="3294" y="1476"/>
              <a:ext cx="138" cy="178"/>
            </a:xfrm>
            <a:custGeom>
              <a:avLst/>
              <a:gdLst>
                <a:gd name="T0" fmla="*/ 276 w 276"/>
                <a:gd name="T1" fmla="*/ 184 h 357"/>
                <a:gd name="T2" fmla="*/ 276 w 276"/>
                <a:gd name="T3" fmla="*/ 357 h 357"/>
                <a:gd name="T4" fmla="*/ 0 w 276"/>
                <a:gd name="T5" fmla="*/ 173 h 357"/>
                <a:gd name="T6" fmla="*/ 0 w 276"/>
                <a:gd name="T7" fmla="*/ 0 h 357"/>
                <a:gd name="T8" fmla="*/ 276 w 276"/>
                <a:gd name="T9" fmla="*/ 184 h 357"/>
                <a:gd name="T10" fmla="*/ 0 60000 65536"/>
                <a:gd name="T11" fmla="*/ 0 60000 65536"/>
                <a:gd name="T12" fmla="*/ 0 60000 65536"/>
                <a:gd name="T13" fmla="*/ 0 60000 65536"/>
                <a:gd name="T14" fmla="*/ 0 60000 65536"/>
                <a:gd name="T15" fmla="*/ 0 w 276"/>
                <a:gd name="T16" fmla="*/ 0 h 357"/>
                <a:gd name="T17" fmla="*/ 276 w 276"/>
                <a:gd name="T18" fmla="*/ 357 h 357"/>
              </a:gdLst>
              <a:ahLst/>
              <a:cxnLst>
                <a:cxn ang="T10">
                  <a:pos x="T0" y="T1"/>
                </a:cxn>
                <a:cxn ang="T11">
                  <a:pos x="T2" y="T3"/>
                </a:cxn>
                <a:cxn ang="T12">
                  <a:pos x="T4" y="T5"/>
                </a:cxn>
                <a:cxn ang="T13">
                  <a:pos x="T6" y="T7"/>
                </a:cxn>
                <a:cxn ang="T14">
                  <a:pos x="T8" y="T9"/>
                </a:cxn>
              </a:cxnLst>
              <a:rect l="T15" t="T16" r="T17" b="T18"/>
              <a:pathLst>
                <a:path w="276" h="357">
                  <a:moveTo>
                    <a:pt x="276" y="184"/>
                  </a:moveTo>
                  <a:lnTo>
                    <a:pt x="276" y="357"/>
                  </a:lnTo>
                  <a:lnTo>
                    <a:pt x="0" y="173"/>
                  </a:lnTo>
                  <a:lnTo>
                    <a:pt x="0" y="0"/>
                  </a:lnTo>
                  <a:lnTo>
                    <a:pt x="276" y="184"/>
                  </a:lnTo>
                  <a:close/>
                </a:path>
              </a:pathLst>
            </a:custGeom>
            <a:solidFill>
              <a:srgbClr val="800000"/>
            </a:solidFill>
            <a:ln w="9525">
              <a:noFill/>
              <a:round/>
              <a:headEnd/>
              <a:tailEnd/>
            </a:ln>
          </p:spPr>
          <p:txBody>
            <a:bodyPr/>
            <a:lstStyle/>
            <a:p>
              <a:endParaRPr lang="en-US"/>
            </a:p>
          </p:txBody>
        </p:sp>
        <p:sp>
          <p:nvSpPr>
            <p:cNvPr id="74" name="Freeform 74"/>
            <p:cNvSpPr>
              <a:spLocks/>
            </p:cNvSpPr>
            <p:nvPr/>
          </p:nvSpPr>
          <p:spPr bwMode="auto">
            <a:xfrm>
              <a:off x="3219" y="1429"/>
              <a:ext cx="68" cy="128"/>
            </a:xfrm>
            <a:custGeom>
              <a:avLst/>
              <a:gdLst>
                <a:gd name="T0" fmla="*/ 136 w 136"/>
                <a:gd name="T1" fmla="*/ 85 h 255"/>
                <a:gd name="T2" fmla="*/ 136 w 136"/>
                <a:gd name="T3" fmla="*/ 255 h 255"/>
                <a:gd name="T4" fmla="*/ 0 w 136"/>
                <a:gd name="T5" fmla="*/ 162 h 255"/>
                <a:gd name="T6" fmla="*/ 0 w 136"/>
                <a:gd name="T7" fmla="*/ 0 h 255"/>
                <a:gd name="T8" fmla="*/ 136 w 136"/>
                <a:gd name="T9" fmla="*/ 85 h 255"/>
                <a:gd name="T10" fmla="*/ 0 60000 65536"/>
                <a:gd name="T11" fmla="*/ 0 60000 65536"/>
                <a:gd name="T12" fmla="*/ 0 60000 65536"/>
                <a:gd name="T13" fmla="*/ 0 60000 65536"/>
                <a:gd name="T14" fmla="*/ 0 60000 65536"/>
                <a:gd name="T15" fmla="*/ 0 w 136"/>
                <a:gd name="T16" fmla="*/ 0 h 255"/>
                <a:gd name="T17" fmla="*/ 136 w 136"/>
                <a:gd name="T18" fmla="*/ 255 h 255"/>
              </a:gdLst>
              <a:ahLst/>
              <a:cxnLst>
                <a:cxn ang="T10">
                  <a:pos x="T0" y="T1"/>
                </a:cxn>
                <a:cxn ang="T11">
                  <a:pos x="T2" y="T3"/>
                </a:cxn>
                <a:cxn ang="T12">
                  <a:pos x="T4" y="T5"/>
                </a:cxn>
                <a:cxn ang="T13">
                  <a:pos x="T6" y="T7"/>
                </a:cxn>
                <a:cxn ang="T14">
                  <a:pos x="T8" y="T9"/>
                </a:cxn>
              </a:cxnLst>
              <a:rect l="T15" t="T16" r="T17" b="T18"/>
              <a:pathLst>
                <a:path w="136" h="255">
                  <a:moveTo>
                    <a:pt x="136" y="85"/>
                  </a:moveTo>
                  <a:lnTo>
                    <a:pt x="136" y="255"/>
                  </a:lnTo>
                  <a:lnTo>
                    <a:pt x="0" y="162"/>
                  </a:lnTo>
                  <a:lnTo>
                    <a:pt x="0" y="0"/>
                  </a:lnTo>
                  <a:lnTo>
                    <a:pt x="136" y="85"/>
                  </a:lnTo>
                  <a:close/>
                </a:path>
              </a:pathLst>
            </a:custGeom>
            <a:solidFill>
              <a:srgbClr val="600000"/>
            </a:solidFill>
            <a:ln w="9525">
              <a:noFill/>
              <a:round/>
              <a:headEnd/>
              <a:tailEnd/>
            </a:ln>
          </p:spPr>
          <p:txBody>
            <a:bodyPr/>
            <a:lstStyle/>
            <a:p>
              <a:endParaRPr lang="en-US"/>
            </a:p>
          </p:txBody>
        </p:sp>
        <p:sp>
          <p:nvSpPr>
            <p:cNvPr id="75" name="Freeform 75"/>
            <p:cNvSpPr>
              <a:spLocks/>
            </p:cNvSpPr>
            <p:nvPr/>
          </p:nvSpPr>
          <p:spPr bwMode="auto">
            <a:xfrm>
              <a:off x="3730" y="1998"/>
              <a:ext cx="45" cy="118"/>
            </a:xfrm>
            <a:custGeom>
              <a:avLst/>
              <a:gdLst>
                <a:gd name="T0" fmla="*/ 90 w 90"/>
                <a:gd name="T1" fmla="*/ 51 h 236"/>
                <a:gd name="T2" fmla="*/ 90 w 90"/>
                <a:gd name="T3" fmla="*/ 236 h 236"/>
                <a:gd name="T4" fmla="*/ 0 w 90"/>
                <a:gd name="T5" fmla="*/ 163 h 236"/>
                <a:gd name="T6" fmla="*/ 0 w 90"/>
                <a:gd name="T7" fmla="*/ 0 h 236"/>
                <a:gd name="T8" fmla="*/ 90 w 90"/>
                <a:gd name="T9" fmla="*/ 51 h 236"/>
                <a:gd name="T10" fmla="*/ 0 60000 65536"/>
                <a:gd name="T11" fmla="*/ 0 60000 65536"/>
                <a:gd name="T12" fmla="*/ 0 60000 65536"/>
                <a:gd name="T13" fmla="*/ 0 60000 65536"/>
                <a:gd name="T14" fmla="*/ 0 60000 65536"/>
                <a:gd name="T15" fmla="*/ 0 w 90"/>
                <a:gd name="T16" fmla="*/ 0 h 236"/>
                <a:gd name="T17" fmla="*/ 90 w 90"/>
                <a:gd name="T18" fmla="*/ 236 h 236"/>
              </a:gdLst>
              <a:ahLst/>
              <a:cxnLst>
                <a:cxn ang="T10">
                  <a:pos x="T0" y="T1"/>
                </a:cxn>
                <a:cxn ang="T11">
                  <a:pos x="T2" y="T3"/>
                </a:cxn>
                <a:cxn ang="T12">
                  <a:pos x="T4" y="T5"/>
                </a:cxn>
                <a:cxn ang="T13">
                  <a:pos x="T6" y="T7"/>
                </a:cxn>
                <a:cxn ang="T14">
                  <a:pos x="T8" y="T9"/>
                </a:cxn>
              </a:cxnLst>
              <a:rect l="T15" t="T16" r="T17" b="T18"/>
              <a:pathLst>
                <a:path w="90" h="236">
                  <a:moveTo>
                    <a:pt x="90" y="51"/>
                  </a:moveTo>
                  <a:lnTo>
                    <a:pt x="90" y="236"/>
                  </a:lnTo>
                  <a:lnTo>
                    <a:pt x="0" y="163"/>
                  </a:lnTo>
                  <a:lnTo>
                    <a:pt x="0" y="0"/>
                  </a:lnTo>
                  <a:lnTo>
                    <a:pt x="90" y="51"/>
                  </a:lnTo>
                  <a:close/>
                </a:path>
              </a:pathLst>
            </a:custGeom>
            <a:solidFill>
              <a:srgbClr val="800000"/>
            </a:solidFill>
            <a:ln w="9525">
              <a:noFill/>
              <a:round/>
              <a:headEnd/>
              <a:tailEnd/>
            </a:ln>
          </p:spPr>
          <p:txBody>
            <a:bodyPr/>
            <a:lstStyle/>
            <a:p>
              <a:endParaRPr lang="en-US"/>
            </a:p>
          </p:txBody>
        </p:sp>
        <p:sp>
          <p:nvSpPr>
            <p:cNvPr id="76" name="Freeform 76"/>
            <p:cNvSpPr>
              <a:spLocks/>
            </p:cNvSpPr>
            <p:nvPr/>
          </p:nvSpPr>
          <p:spPr bwMode="auto">
            <a:xfrm>
              <a:off x="3584" y="1886"/>
              <a:ext cx="139" cy="194"/>
            </a:xfrm>
            <a:custGeom>
              <a:avLst/>
              <a:gdLst>
                <a:gd name="T0" fmla="*/ 278 w 278"/>
                <a:gd name="T1" fmla="*/ 201 h 387"/>
                <a:gd name="T2" fmla="*/ 278 w 278"/>
                <a:gd name="T3" fmla="*/ 387 h 387"/>
                <a:gd name="T4" fmla="*/ 0 w 278"/>
                <a:gd name="T5" fmla="*/ 180 h 387"/>
                <a:gd name="T6" fmla="*/ 0 w 278"/>
                <a:gd name="T7" fmla="*/ 0 h 387"/>
                <a:gd name="T8" fmla="*/ 278 w 278"/>
                <a:gd name="T9" fmla="*/ 201 h 387"/>
                <a:gd name="T10" fmla="*/ 0 60000 65536"/>
                <a:gd name="T11" fmla="*/ 0 60000 65536"/>
                <a:gd name="T12" fmla="*/ 0 60000 65536"/>
                <a:gd name="T13" fmla="*/ 0 60000 65536"/>
                <a:gd name="T14" fmla="*/ 0 60000 65536"/>
                <a:gd name="T15" fmla="*/ 0 w 278"/>
                <a:gd name="T16" fmla="*/ 0 h 387"/>
                <a:gd name="T17" fmla="*/ 278 w 278"/>
                <a:gd name="T18" fmla="*/ 387 h 387"/>
              </a:gdLst>
              <a:ahLst/>
              <a:cxnLst>
                <a:cxn ang="T10">
                  <a:pos x="T0" y="T1"/>
                </a:cxn>
                <a:cxn ang="T11">
                  <a:pos x="T2" y="T3"/>
                </a:cxn>
                <a:cxn ang="T12">
                  <a:pos x="T4" y="T5"/>
                </a:cxn>
                <a:cxn ang="T13">
                  <a:pos x="T6" y="T7"/>
                </a:cxn>
                <a:cxn ang="T14">
                  <a:pos x="T8" y="T9"/>
                </a:cxn>
              </a:cxnLst>
              <a:rect l="T15" t="T16" r="T17" b="T18"/>
              <a:pathLst>
                <a:path w="278" h="387">
                  <a:moveTo>
                    <a:pt x="278" y="201"/>
                  </a:moveTo>
                  <a:lnTo>
                    <a:pt x="278" y="387"/>
                  </a:lnTo>
                  <a:lnTo>
                    <a:pt x="0" y="180"/>
                  </a:lnTo>
                  <a:lnTo>
                    <a:pt x="0" y="0"/>
                  </a:lnTo>
                  <a:lnTo>
                    <a:pt x="278" y="201"/>
                  </a:lnTo>
                  <a:close/>
                </a:path>
              </a:pathLst>
            </a:custGeom>
            <a:solidFill>
              <a:srgbClr val="800000"/>
            </a:solidFill>
            <a:ln w="9525">
              <a:noFill/>
              <a:round/>
              <a:headEnd/>
              <a:tailEnd/>
            </a:ln>
          </p:spPr>
          <p:txBody>
            <a:bodyPr/>
            <a:lstStyle/>
            <a:p>
              <a:endParaRPr lang="en-US"/>
            </a:p>
          </p:txBody>
        </p:sp>
        <p:sp>
          <p:nvSpPr>
            <p:cNvPr id="77" name="Freeform 77"/>
            <p:cNvSpPr>
              <a:spLocks/>
            </p:cNvSpPr>
            <p:nvPr/>
          </p:nvSpPr>
          <p:spPr bwMode="auto">
            <a:xfrm>
              <a:off x="3439" y="1782"/>
              <a:ext cx="138" cy="188"/>
            </a:xfrm>
            <a:custGeom>
              <a:avLst/>
              <a:gdLst>
                <a:gd name="T0" fmla="*/ 276 w 276"/>
                <a:gd name="T1" fmla="*/ 201 h 377"/>
                <a:gd name="T2" fmla="*/ 276 w 276"/>
                <a:gd name="T3" fmla="*/ 377 h 377"/>
                <a:gd name="T4" fmla="*/ 0 w 276"/>
                <a:gd name="T5" fmla="*/ 172 h 377"/>
                <a:gd name="T6" fmla="*/ 0 w 276"/>
                <a:gd name="T7" fmla="*/ 0 h 377"/>
                <a:gd name="T8" fmla="*/ 276 w 276"/>
                <a:gd name="T9" fmla="*/ 201 h 377"/>
                <a:gd name="T10" fmla="*/ 0 60000 65536"/>
                <a:gd name="T11" fmla="*/ 0 60000 65536"/>
                <a:gd name="T12" fmla="*/ 0 60000 65536"/>
                <a:gd name="T13" fmla="*/ 0 60000 65536"/>
                <a:gd name="T14" fmla="*/ 0 60000 65536"/>
                <a:gd name="T15" fmla="*/ 0 w 276"/>
                <a:gd name="T16" fmla="*/ 0 h 377"/>
                <a:gd name="T17" fmla="*/ 276 w 276"/>
                <a:gd name="T18" fmla="*/ 377 h 377"/>
              </a:gdLst>
              <a:ahLst/>
              <a:cxnLst>
                <a:cxn ang="T10">
                  <a:pos x="T0" y="T1"/>
                </a:cxn>
                <a:cxn ang="T11">
                  <a:pos x="T2" y="T3"/>
                </a:cxn>
                <a:cxn ang="T12">
                  <a:pos x="T4" y="T5"/>
                </a:cxn>
                <a:cxn ang="T13">
                  <a:pos x="T6" y="T7"/>
                </a:cxn>
                <a:cxn ang="T14">
                  <a:pos x="T8" y="T9"/>
                </a:cxn>
              </a:cxnLst>
              <a:rect l="T15" t="T16" r="T17" b="T18"/>
              <a:pathLst>
                <a:path w="276" h="377">
                  <a:moveTo>
                    <a:pt x="276" y="201"/>
                  </a:moveTo>
                  <a:lnTo>
                    <a:pt x="276" y="377"/>
                  </a:lnTo>
                  <a:lnTo>
                    <a:pt x="0" y="172"/>
                  </a:lnTo>
                  <a:lnTo>
                    <a:pt x="0" y="0"/>
                  </a:lnTo>
                  <a:lnTo>
                    <a:pt x="276" y="201"/>
                  </a:lnTo>
                  <a:close/>
                </a:path>
              </a:pathLst>
            </a:custGeom>
            <a:solidFill>
              <a:srgbClr val="800000"/>
            </a:solidFill>
            <a:ln w="9525">
              <a:noFill/>
              <a:round/>
              <a:headEnd/>
              <a:tailEnd/>
            </a:ln>
          </p:spPr>
          <p:txBody>
            <a:bodyPr/>
            <a:lstStyle/>
            <a:p>
              <a:endParaRPr lang="en-US"/>
            </a:p>
          </p:txBody>
        </p:sp>
        <p:sp>
          <p:nvSpPr>
            <p:cNvPr id="78" name="Freeform 78"/>
            <p:cNvSpPr>
              <a:spLocks/>
            </p:cNvSpPr>
            <p:nvPr/>
          </p:nvSpPr>
          <p:spPr bwMode="auto">
            <a:xfrm>
              <a:off x="3292" y="1674"/>
              <a:ext cx="140" cy="189"/>
            </a:xfrm>
            <a:custGeom>
              <a:avLst/>
              <a:gdLst>
                <a:gd name="T0" fmla="*/ 280 w 280"/>
                <a:gd name="T1" fmla="*/ 209 h 379"/>
                <a:gd name="T2" fmla="*/ 280 w 280"/>
                <a:gd name="T3" fmla="*/ 379 h 379"/>
                <a:gd name="T4" fmla="*/ 0 w 280"/>
                <a:gd name="T5" fmla="*/ 173 h 379"/>
                <a:gd name="T6" fmla="*/ 0 w 280"/>
                <a:gd name="T7" fmla="*/ 0 h 379"/>
                <a:gd name="T8" fmla="*/ 280 w 280"/>
                <a:gd name="T9" fmla="*/ 209 h 379"/>
                <a:gd name="T10" fmla="*/ 0 60000 65536"/>
                <a:gd name="T11" fmla="*/ 0 60000 65536"/>
                <a:gd name="T12" fmla="*/ 0 60000 65536"/>
                <a:gd name="T13" fmla="*/ 0 60000 65536"/>
                <a:gd name="T14" fmla="*/ 0 60000 65536"/>
                <a:gd name="T15" fmla="*/ 0 w 280"/>
                <a:gd name="T16" fmla="*/ 0 h 379"/>
                <a:gd name="T17" fmla="*/ 280 w 280"/>
                <a:gd name="T18" fmla="*/ 379 h 379"/>
              </a:gdLst>
              <a:ahLst/>
              <a:cxnLst>
                <a:cxn ang="T10">
                  <a:pos x="T0" y="T1"/>
                </a:cxn>
                <a:cxn ang="T11">
                  <a:pos x="T2" y="T3"/>
                </a:cxn>
                <a:cxn ang="T12">
                  <a:pos x="T4" y="T5"/>
                </a:cxn>
                <a:cxn ang="T13">
                  <a:pos x="T6" y="T7"/>
                </a:cxn>
                <a:cxn ang="T14">
                  <a:pos x="T8" y="T9"/>
                </a:cxn>
              </a:cxnLst>
              <a:rect l="T15" t="T16" r="T17" b="T18"/>
              <a:pathLst>
                <a:path w="280" h="379">
                  <a:moveTo>
                    <a:pt x="280" y="209"/>
                  </a:moveTo>
                  <a:lnTo>
                    <a:pt x="280" y="379"/>
                  </a:lnTo>
                  <a:lnTo>
                    <a:pt x="0" y="173"/>
                  </a:lnTo>
                  <a:lnTo>
                    <a:pt x="0" y="0"/>
                  </a:lnTo>
                  <a:lnTo>
                    <a:pt x="280" y="209"/>
                  </a:lnTo>
                  <a:close/>
                </a:path>
              </a:pathLst>
            </a:custGeom>
            <a:solidFill>
              <a:srgbClr val="800000"/>
            </a:solidFill>
            <a:ln w="9525">
              <a:noFill/>
              <a:round/>
              <a:headEnd/>
              <a:tailEnd/>
            </a:ln>
          </p:spPr>
          <p:txBody>
            <a:bodyPr/>
            <a:lstStyle/>
            <a:p>
              <a:endParaRPr lang="en-US"/>
            </a:p>
          </p:txBody>
        </p:sp>
        <p:sp>
          <p:nvSpPr>
            <p:cNvPr id="79" name="Freeform 79"/>
            <p:cNvSpPr>
              <a:spLocks/>
            </p:cNvSpPr>
            <p:nvPr/>
          </p:nvSpPr>
          <p:spPr bwMode="auto">
            <a:xfrm>
              <a:off x="3219" y="1625"/>
              <a:ext cx="68" cy="131"/>
            </a:xfrm>
            <a:custGeom>
              <a:avLst/>
              <a:gdLst>
                <a:gd name="T0" fmla="*/ 136 w 136"/>
                <a:gd name="T1" fmla="*/ 91 h 262"/>
                <a:gd name="T2" fmla="*/ 136 w 136"/>
                <a:gd name="T3" fmla="*/ 262 h 262"/>
                <a:gd name="T4" fmla="*/ 0 w 136"/>
                <a:gd name="T5" fmla="*/ 159 h 262"/>
                <a:gd name="T6" fmla="*/ 0 w 136"/>
                <a:gd name="T7" fmla="*/ 0 h 262"/>
                <a:gd name="T8" fmla="*/ 136 w 136"/>
                <a:gd name="T9" fmla="*/ 91 h 262"/>
                <a:gd name="T10" fmla="*/ 0 60000 65536"/>
                <a:gd name="T11" fmla="*/ 0 60000 65536"/>
                <a:gd name="T12" fmla="*/ 0 60000 65536"/>
                <a:gd name="T13" fmla="*/ 0 60000 65536"/>
                <a:gd name="T14" fmla="*/ 0 60000 65536"/>
                <a:gd name="T15" fmla="*/ 0 w 136"/>
                <a:gd name="T16" fmla="*/ 0 h 262"/>
                <a:gd name="T17" fmla="*/ 136 w 136"/>
                <a:gd name="T18" fmla="*/ 262 h 262"/>
              </a:gdLst>
              <a:ahLst/>
              <a:cxnLst>
                <a:cxn ang="T10">
                  <a:pos x="T0" y="T1"/>
                </a:cxn>
                <a:cxn ang="T11">
                  <a:pos x="T2" y="T3"/>
                </a:cxn>
                <a:cxn ang="T12">
                  <a:pos x="T4" y="T5"/>
                </a:cxn>
                <a:cxn ang="T13">
                  <a:pos x="T6" y="T7"/>
                </a:cxn>
                <a:cxn ang="T14">
                  <a:pos x="T8" y="T9"/>
                </a:cxn>
              </a:cxnLst>
              <a:rect l="T15" t="T16" r="T17" b="T18"/>
              <a:pathLst>
                <a:path w="136" h="262">
                  <a:moveTo>
                    <a:pt x="136" y="91"/>
                  </a:moveTo>
                  <a:lnTo>
                    <a:pt x="136" y="262"/>
                  </a:lnTo>
                  <a:lnTo>
                    <a:pt x="0" y="159"/>
                  </a:lnTo>
                  <a:lnTo>
                    <a:pt x="0" y="0"/>
                  </a:lnTo>
                  <a:lnTo>
                    <a:pt x="136" y="91"/>
                  </a:lnTo>
                  <a:close/>
                </a:path>
              </a:pathLst>
            </a:custGeom>
            <a:solidFill>
              <a:srgbClr val="800000"/>
            </a:solidFill>
            <a:ln w="9525">
              <a:noFill/>
              <a:round/>
              <a:headEnd/>
              <a:tailEnd/>
            </a:ln>
          </p:spPr>
          <p:txBody>
            <a:bodyPr/>
            <a:lstStyle/>
            <a:p>
              <a:endParaRPr lang="en-US"/>
            </a:p>
          </p:txBody>
        </p:sp>
        <p:sp>
          <p:nvSpPr>
            <p:cNvPr id="80" name="Freeform 80"/>
            <p:cNvSpPr>
              <a:spLocks/>
            </p:cNvSpPr>
            <p:nvPr/>
          </p:nvSpPr>
          <p:spPr bwMode="auto">
            <a:xfrm>
              <a:off x="3732" y="2218"/>
              <a:ext cx="43" cy="134"/>
            </a:xfrm>
            <a:custGeom>
              <a:avLst/>
              <a:gdLst>
                <a:gd name="T0" fmla="*/ 87 w 87"/>
                <a:gd name="T1" fmla="*/ 72 h 269"/>
                <a:gd name="T2" fmla="*/ 87 w 87"/>
                <a:gd name="T3" fmla="*/ 269 h 269"/>
                <a:gd name="T4" fmla="*/ 0 w 87"/>
                <a:gd name="T5" fmla="*/ 189 h 269"/>
                <a:gd name="T6" fmla="*/ 0 w 87"/>
                <a:gd name="T7" fmla="*/ 0 h 269"/>
                <a:gd name="T8" fmla="*/ 87 w 87"/>
                <a:gd name="T9" fmla="*/ 72 h 269"/>
                <a:gd name="T10" fmla="*/ 0 60000 65536"/>
                <a:gd name="T11" fmla="*/ 0 60000 65536"/>
                <a:gd name="T12" fmla="*/ 0 60000 65536"/>
                <a:gd name="T13" fmla="*/ 0 60000 65536"/>
                <a:gd name="T14" fmla="*/ 0 60000 65536"/>
                <a:gd name="T15" fmla="*/ 0 w 87"/>
                <a:gd name="T16" fmla="*/ 0 h 269"/>
                <a:gd name="T17" fmla="*/ 87 w 87"/>
                <a:gd name="T18" fmla="*/ 269 h 269"/>
              </a:gdLst>
              <a:ahLst/>
              <a:cxnLst>
                <a:cxn ang="T10">
                  <a:pos x="T0" y="T1"/>
                </a:cxn>
                <a:cxn ang="T11">
                  <a:pos x="T2" y="T3"/>
                </a:cxn>
                <a:cxn ang="T12">
                  <a:pos x="T4" y="T5"/>
                </a:cxn>
                <a:cxn ang="T13">
                  <a:pos x="T6" y="T7"/>
                </a:cxn>
                <a:cxn ang="T14">
                  <a:pos x="T8" y="T9"/>
                </a:cxn>
              </a:cxnLst>
              <a:rect l="T15" t="T16" r="T17" b="T18"/>
              <a:pathLst>
                <a:path w="87" h="269">
                  <a:moveTo>
                    <a:pt x="87" y="72"/>
                  </a:moveTo>
                  <a:lnTo>
                    <a:pt x="87" y="269"/>
                  </a:lnTo>
                  <a:lnTo>
                    <a:pt x="0" y="189"/>
                  </a:lnTo>
                  <a:lnTo>
                    <a:pt x="0" y="0"/>
                  </a:lnTo>
                  <a:lnTo>
                    <a:pt x="87" y="72"/>
                  </a:lnTo>
                  <a:close/>
                </a:path>
              </a:pathLst>
            </a:custGeom>
            <a:solidFill>
              <a:srgbClr val="800000"/>
            </a:solidFill>
            <a:ln w="9525">
              <a:noFill/>
              <a:round/>
              <a:headEnd/>
              <a:tailEnd/>
            </a:ln>
          </p:spPr>
          <p:txBody>
            <a:bodyPr/>
            <a:lstStyle/>
            <a:p>
              <a:endParaRPr lang="en-US"/>
            </a:p>
          </p:txBody>
        </p:sp>
        <p:sp>
          <p:nvSpPr>
            <p:cNvPr id="81" name="Freeform 81"/>
            <p:cNvSpPr>
              <a:spLocks/>
            </p:cNvSpPr>
            <p:nvPr/>
          </p:nvSpPr>
          <p:spPr bwMode="auto">
            <a:xfrm>
              <a:off x="3584" y="2104"/>
              <a:ext cx="139" cy="201"/>
            </a:xfrm>
            <a:custGeom>
              <a:avLst/>
              <a:gdLst>
                <a:gd name="T0" fmla="*/ 278 w 278"/>
                <a:gd name="T1" fmla="*/ 216 h 402"/>
                <a:gd name="T2" fmla="*/ 278 w 278"/>
                <a:gd name="T3" fmla="*/ 402 h 402"/>
                <a:gd name="T4" fmla="*/ 0 w 278"/>
                <a:gd name="T5" fmla="*/ 180 h 402"/>
                <a:gd name="T6" fmla="*/ 0 w 278"/>
                <a:gd name="T7" fmla="*/ 0 h 402"/>
                <a:gd name="T8" fmla="*/ 278 w 278"/>
                <a:gd name="T9" fmla="*/ 216 h 402"/>
                <a:gd name="T10" fmla="*/ 0 60000 65536"/>
                <a:gd name="T11" fmla="*/ 0 60000 65536"/>
                <a:gd name="T12" fmla="*/ 0 60000 65536"/>
                <a:gd name="T13" fmla="*/ 0 60000 65536"/>
                <a:gd name="T14" fmla="*/ 0 60000 65536"/>
                <a:gd name="T15" fmla="*/ 0 w 278"/>
                <a:gd name="T16" fmla="*/ 0 h 402"/>
                <a:gd name="T17" fmla="*/ 278 w 278"/>
                <a:gd name="T18" fmla="*/ 402 h 402"/>
              </a:gdLst>
              <a:ahLst/>
              <a:cxnLst>
                <a:cxn ang="T10">
                  <a:pos x="T0" y="T1"/>
                </a:cxn>
                <a:cxn ang="T11">
                  <a:pos x="T2" y="T3"/>
                </a:cxn>
                <a:cxn ang="T12">
                  <a:pos x="T4" y="T5"/>
                </a:cxn>
                <a:cxn ang="T13">
                  <a:pos x="T6" y="T7"/>
                </a:cxn>
                <a:cxn ang="T14">
                  <a:pos x="T8" y="T9"/>
                </a:cxn>
              </a:cxnLst>
              <a:rect l="T15" t="T16" r="T17" b="T18"/>
              <a:pathLst>
                <a:path w="278" h="402">
                  <a:moveTo>
                    <a:pt x="278" y="216"/>
                  </a:moveTo>
                  <a:lnTo>
                    <a:pt x="278" y="402"/>
                  </a:lnTo>
                  <a:lnTo>
                    <a:pt x="0" y="180"/>
                  </a:lnTo>
                  <a:lnTo>
                    <a:pt x="0" y="0"/>
                  </a:lnTo>
                  <a:lnTo>
                    <a:pt x="278" y="216"/>
                  </a:lnTo>
                  <a:close/>
                </a:path>
              </a:pathLst>
            </a:custGeom>
            <a:solidFill>
              <a:srgbClr val="800000"/>
            </a:solidFill>
            <a:ln w="9525">
              <a:noFill/>
              <a:round/>
              <a:headEnd/>
              <a:tailEnd/>
            </a:ln>
          </p:spPr>
          <p:txBody>
            <a:bodyPr/>
            <a:lstStyle/>
            <a:p>
              <a:endParaRPr lang="en-US"/>
            </a:p>
          </p:txBody>
        </p:sp>
        <p:sp>
          <p:nvSpPr>
            <p:cNvPr id="82" name="Freeform 82"/>
            <p:cNvSpPr>
              <a:spLocks/>
            </p:cNvSpPr>
            <p:nvPr/>
          </p:nvSpPr>
          <p:spPr bwMode="auto">
            <a:xfrm>
              <a:off x="3439" y="1992"/>
              <a:ext cx="138" cy="197"/>
            </a:xfrm>
            <a:custGeom>
              <a:avLst/>
              <a:gdLst>
                <a:gd name="T0" fmla="*/ 276 w 276"/>
                <a:gd name="T1" fmla="*/ 220 h 395"/>
                <a:gd name="T2" fmla="*/ 276 w 276"/>
                <a:gd name="T3" fmla="*/ 395 h 395"/>
                <a:gd name="T4" fmla="*/ 0 w 276"/>
                <a:gd name="T5" fmla="*/ 175 h 395"/>
                <a:gd name="T6" fmla="*/ 0 w 276"/>
                <a:gd name="T7" fmla="*/ 0 h 395"/>
                <a:gd name="T8" fmla="*/ 276 w 276"/>
                <a:gd name="T9" fmla="*/ 220 h 395"/>
                <a:gd name="T10" fmla="*/ 0 60000 65536"/>
                <a:gd name="T11" fmla="*/ 0 60000 65536"/>
                <a:gd name="T12" fmla="*/ 0 60000 65536"/>
                <a:gd name="T13" fmla="*/ 0 60000 65536"/>
                <a:gd name="T14" fmla="*/ 0 60000 65536"/>
                <a:gd name="T15" fmla="*/ 0 w 276"/>
                <a:gd name="T16" fmla="*/ 0 h 395"/>
                <a:gd name="T17" fmla="*/ 276 w 276"/>
                <a:gd name="T18" fmla="*/ 395 h 395"/>
              </a:gdLst>
              <a:ahLst/>
              <a:cxnLst>
                <a:cxn ang="T10">
                  <a:pos x="T0" y="T1"/>
                </a:cxn>
                <a:cxn ang="T11">
                  <a:pos x="T2" y="T3"/>
                </a:cxn>
                <a:cxn ang="T12">
                  <a:pos x="T4" y="T5"/>
                </a:cxn>
                <a:cxn ang="T13">
                  <a:pos x="T6" y="T7"/>
                </a:cxn>
                <a:cxn ang="T14">
                  <a:pos x="T8" y="T9"/>
                </a:cxn>
              </a:cxnLst>
              <a:rect l="T15" t="T16" r="T17" b="T18"/>
              <a:pathLst>
                <a:path w="276" h="395">
                  <a:moveTo>
                    <a:pt x="276" y="220"/>
                  </a:moveTo>
                  <a:lnTo>
                    <a:pt x="276" y="395"/>
                  </a:lnTo>
                  <a:lnTo>
                    <a:pt x="0" y="175"/>
                  </a:lnTo>
                  <a:lnTo>
                    <a:pt x="0" y="0"/>
                  </a:lnTo>
                  <a:lnTo>
                    <a:pt x="276" y="220"/>
                  </a:lnTo>
                  <a:close/>
                </a:path>
              </a:pathLst>
            </a:custGeom>
            <a:solidFill>
              <a:srgbClr val="800000"/>
            </a:solidFill>
            <a:ln w="9525">
              <a:noFill/>
              <a:round/>
              <a:headEnd/>
              <a:tailEnd/>
            </a:ln>
          </p:spPr>
          <p:txBody>
            <a:bodyPr/>
            <a:lstStyle/>
            <a:p>
              <a:endParaRPr lang="en-US"/>
            </a:p>
          </p:txBody>
        </p:sp>
        <p:sp>
          <p:nvSpPr>
            <p:cNvPr id="83" name="Freeform 83"/>
            <p:cNvSpPr>
              <a:spLocks/>
            </p:cNvSpPr>
            <p:nvPr/>
          </p:nvSpPr>
          <p:spPr bwMode="auto">
            <a:xfrm>
              <a:off x="3294" y="1880"/>
              <a:ext cx="138" cy="192"/>
            </a:xfrm>
            <a:custGeom>
              <a:avLst/>
              <a:gdLst>
                <a:gd name="T0" fmla="*/ 276 w 276"/>
                <a:gd name="T1" fmla="*/ 213 h 384"/>
                <a:gd name="T2" fmla="*/ 276 w 276"/>
                <a:gd name="T3" fmla="*/ 384 h 384"/>
                <a:gd name="T4" fmla="*/ 0 w 276"/>
                <a:gd name="T5" fmla="*/ 173 h 384"/>
                <a:gd name="T6" fmla="*/ 0 w 276"/>
                <a:gd name="T7" fmla="*/ 0 h 384"/>
                <a:gd name="T8" fmla="*/ 276 w 276"/>
                <a:gd name="T9" fmla="*/ 213 h 384"/>
                <a:gd name="T10" fmla="*/ 0 60000 65536"/>
                <a:gd name="T11" fmla="*/ 0 60000 65536"/>
                <a:gd name="T12" fmla="*/ 0 60000 65536"/>
                <a:gd name="T13" fmla="*/ 0 60000 65536"/>
                <a:gd name="T14" fmla="*/ 0 60000 65536"/>
                <a:gd name="T15" fmla="*/ 0 w 276"/>
                <a:gd name="T16" fmla="*/ 0 h 384"/>
                <a:gd name="T17" fmla="*/ 276 w 276"/>
                <a:gd name="T18" fmla="*/ 384 h 384"/>
              </a:gdLst>
              <a:ahLst/>
              <a:cxnLst>
                <a:cxn ang="T10">
                  <a:pos x="T0" y="T1"/>
                </a:cxn>
                <a:cxn ang="T11">
                  <a:pos x="T2" y="T3"/>
                </a:cxn>
                <a:cxn ang="T12">
                  <a:pos x="T4" y="T5"/>
                </a:cxn>
                <a:cxn ang="T13">
                  <a:pos x="T6" y="T7"/>
                </a:cxn>
                <a:cxn ang="T14">
                  <a:pos x="T8" y="T9"/>
                </a:cxn>
              </a:cxnLst>
              <a:rect l="T15" t="T16" r="T17" b="T18"/>
              <a:pathLst>
                <a:path w="276" h="384">
                  <a:moveTo>
                    <a:pt x="276" y="213"/>
                  </a:moveTo>
                  <a:lnTo>
                    <a:pt x="276" y="384"/>
                  </a:lnTo>
                  <a:lnTo>
                    <a:pt x="0" y="173"/>
                  </a:lnTo>
                  <a:lnTo>
                    <a:pt x="0" y="0"/>
                  </a:lnTo>
                  <a:lnTo>
                    <a:pt x="276" y="213"/>
                  </a:lnTo>
                  <a:close/>
                </a:path>
              </a:pathLst>
            </a:custGeom>
            <a:solidFill>
              <a:srgbClr val="200000"/>
            </a:solidFill>
            <a:ln w="9525">
              <a:noFill/>
              <a:round/>
              <a:headEnd/>
              <a:tailEnd/>
            </a:ln>
          </p:spPr>
          <p:txBody>
            <a:bodyPr/>
            <a:lstStyle/>
            <a:p>
              <a:endParaRPr lang="en-US"/>
            </a:p>
          </p:txBody>
        </p:sp>
        <p:sp>
          <p:nvSpPr>
            <p:cNvPr id="84" name="Freeform 84"/>
            <p:cNvSpPr>
              <a:spLocks/>
            </p:cNvSpPr>
            <p:nvPr/>
          </p:nvSpPr>
          <p:spPr bwMode="auto">
            <a:xfrm>
              <a:off x="3219" y="1825"/>
              <a:ext cx="68" cy="135"/>
            </a:xfrm>
            <a:custGeom>
              <a:avLst/>
              <a:gdLst>
                <a:gd name="T0" fmla="*/ 136 w 136"/>
                <a:gd name="T1" fmla="*/ 99 h 271"/>
                <a:gd name="T2" fmla="*/ 136 w 136"/>
                <a:gd name="T3" fmla="*/ 271 h 271"/>
                <a:gd name="T4" fmla="*/ 0 w 136"/>
                <a:gd name="T5" fmla="*/ 151 h 271"/>
                <a:gd name="T6" fmla="*/ 0 w 136"/>
                <a:gd name="T7" fmla="*/ 0 h 271"/>
                <a:gd name="T8" fmla="*/ 136 w 136"/>
                <a:gd name="T9" fmla="*/ 99 h 271"/>
                <a:gd name="T10" fmla="*/ 0 60000 65536"/>
                <a:gd name="T11" fmla="*/ 0 60000 65536"/>
                <a:gd name="T12" fmla="*/ 0 60000 65536"/>
                <a:gd name="T13" fmla="*/ 0 60000 65536"/>
                <a:gd name="T14" fmla="*/ 0 60000 65536"/>
                <a:gd name="T15" fmla="*/ 0 w 136"/>
                <a:gd name="T16" fmla="*/ 0 h 271"/>
                <a:gd name="T17" fmla="*/ 136 w 136"/>
                <a:gd name="T18" fmla="*/ 271 h 271"/>
              </a:gdLst>
              <a:ahLst/>
              <a:cxnLst>
                <a:cxn ang="T10">
                  <a:pos x="T0" y="T1"/>
                </a:cxn>
                <a:cxn ang="T11">
                  <a:pos x="T2" y="T3"/>
                </a:cxn>
                <a:cxn ang="T12">
                  <a:pos x="T4" y="T5"/>
                </a:cxn>
                <a:cxn ang="T13">
                  <a:pos x="T6" y="T7"/>
                </a:cxn>
                <a:cxn ang="T14">
                  <a:pos x="T8" y="T9"/>
                </a:cxn>
              </a:cxnLst>
              <a:rect l="T15" t="T16" r="T17" b="T18"/>
              <a:pathLst>
                <a:path w="136" h="271">
                  <a:moveTo>
                    <a:pt x="136" y="99"/>
                  </a:moveTo>
                  <a:lnTo>
                    <a:pt x="136" y="271"/>
                  </a:lnTo>
                  <a:lnTo>
                    <a:pt x="0" y="151"/>
                  </a:lnTo>
                  <a:lnTo>
                    <a:pt x="0" y="0"/>
                  </a:lnTo>
                  <a:lnTo>
                    <a:pt x="136" y="99"/>
                  </a:lnTo>
                  <a:close/>
                </a:path>
              </a:pathLst>
            </a:custGeom>
            <a:solidFill>
              <a:srgbClr val="800000"/>
            </a:solidFill>
            <a:ln w="9525">
              <a:noFill/>
              <a:round/>
              <a:headEnd/>
              <a:tailEnd/>
            </a:ln>
          </p:spPr>
          <p:txBody>
            <a:bodyPr/>
            <a:lstStyle/>
            <a:p>
              <a:endParaRPr lang="en-US"/>
            </a:p>
          </p:txBody>
        </p:sp>
        <p:sp>
          <p:nvSpPr>
            <p:cNvPr id="85" name="Freeform 85"/>
            <p:cNvSpPr>
              <a:spLocks/>
            </p:cNvSpPr>
            <p:nvPr/>
          </p:nvSpPr>
          <p:spPr bwMode="auto">
            <a:xfrm>
              <a:off x="3219" y="1921"/>
              <a:ext cx="114" cy="170"/>
            </a:xfrm>
            <a:custGeom>
              <a:avLst/>
              <a:gdLst>
                <a:gd name="T0" fmla="*/ 227 w 227"/>
                <a:gd name="T1" fmla="*/ 184 h 338"/>
                <a:gd name="T2" fmla="*/ 227 w 227"/>
                <a:gd name="T3" fmla="*/ 338 h 338"/>
                <a:gd name="T4" fmla="*/ 0 w 227"/>
                <a:gd name="T5" fmla="*/ 165 h 338"/>
                <a:gd name="T6" fmla="*/ 0 w 227"/>
                <a:gd name="T7" fmla="*/ 0 h 338"/>
                <a:gd name="T8" fmla="*/ 227 w 227"/>
                <a:gd name="T9" fmla="*/ 184 h 338"/>
                <a:gd name="T10" fmla="*/ 0 60000 65536"/>
                <a:gd name="T11" fmla="*/ 0 60000 65536"/>
                <a:gd name="T12" fmla="*/ 0 60000 65536"/>
                <a:gd name="T13" fmla="*/ 0 60000 65536"/>
                <a:gd name="T14" fmla="*/ 0 60000 65536"/>
                <a:gd name="T15" fmla="*/ 0 w 227"/>
                <a:gd name="T16" fmla="*/ 0 h 338"/>
                <a:gd name="T17" fmla="*/ 227 w 227"/>
                <a:gd name="T18" fmla="*/ 338 h 338"/>
              </a:gdLst>
              <a:ahLst/>
              <a:cxnLst>
                <a:cxn ang="T10">
                  <a:pos x="T0" y="T1"/>
                </a:cxn>
                <a:cxn ang="T11">
                  <a:pos x="T2" y="T3"/>
                </a:cxn>
                <a:cxn ang="T12">
                  <a:pos x="T4" y="T5"/>
                </a:cxn>
                <a:cxn ang="T13">
                  <a:pos x="T6" y="T7"/>
                </a:cxn>
                <a:cxn ang="T14">
                  <a:pos x="T8" y="T9"/>
                </a:cxn>
              </a:cxnLst>
              <a:rect l="T15" t="T16" r="T17" b="T18"/>
              <a:pathLst>
                <a:path w="227" h="338">
                  <a:moveTo>
                    <a:pt x="227" y="184"/>
                  </a:moveTo>
                  <a:lnTo>
                    <a:pt x="227" y="338"/>
                  </a:lnTo>
                  <a:lnTo>
                    <a:pt x="0" y="165"/>
                  </a:lnTo>
                  <a:lnTo>
                    <a:pt x="0" y="0"/>
                  </a:lnTo>
                  <a:lnTo>
                    <a:pt x="227" y="184"/>
                  </a:lnTo>
                  <a:close/>
                </a:path>
              </a:pathLst>
            </a:custGeom>
            <a:solidFill>
              <a:srgbClr val="800000"/>
            </a:solidFill>
            <a:ln w="9525">
              <a:noFill/>
              <a:round/>
              <a:headEnd/>
              <a:tailEnd/>
            </a:ln>
          </p:spPr>
          <p:txBody>
            <a:bodyPr/>
            <a:lstStyle/>
            <a:p>
              <a:endParaRPr lang="en-US"/>
            </a:p>
          </p:txBody>
        </p:sp>
        <p:sp>
          <p:nvSpPr>
            <p:cNvPr id="86" name="Freeform 86"/>
            <p:cNvSpPr>
              <a:spLocks/>
            </p:cNvSpPr>
            <p:nvPr/>
          </p:nvSpPr>
          <p:spPr bwMode="auto">
            <a:xfrm>
              <a:off x="3620" y="2239"/>
              <a:ext cx="155" cy="218"/>
            </a:xfrm>
            <a:custGeom>
              <a:avLst/>
              <a:gdLst>
                <a:gd name="T0" fmla="*/ 311 w 311"/>
                <a:gd name="T1" fmla="*/ 258 h 436"/>
                <a:gd name="T2" fmla="*/ 311 w 311"/>
                <a:gd name="T3" fmla="*/ 436 h 436"/>
                <a:gd name="T4" fmla="*/ 0 w 311"/>
                <a:gd name="T5" fmla="*/ 184 h 436"/>
                <a:gd name="T6" fmla="*/ 0 w 311"/>
                <a:gd name="T7" fmla="*/ 0 h 436"/>
                <a:gd name="T8" fmla="*/ 311 w 311"/>
                <a:gd name="T9" fmla="*/ 258 h 436"/>
                <a:gd name="T10" fmla="*/ 0 60000 65536"/>
                <a:gd name="T11" fmla="*/ 0 60000 65536"/>
                <a:gd name="T12" fmla="*/ 0 60000 65536"/>
                <a:gd name="T13" fmla="*/ 0 60000 65536"/>
                <a:gd name="T14" fmla="*/ 0 60000 65536"/>
                <a:gd name="T15" fmla="*/ 0 w 311"/>
                <a:gd name="T16" fmla="*/ 0 h 436"/>
                <a:gd name="T17" fmla="*/ 311 w 311"/>
                <a:gd name="T18" fmla="*/ 436 h 436"/>
              </a:gdLst>
              <a:ahLst/>
              <a:cxnLst>
                <a:cxn ang="T10">
                  <a:pos x="T0" y="T1"/>
                </a:cxn>
                <a:cxn ang="T11">
                  <a:pos x="T2" y="T3"/>
                </a:cxn>
                <a:cxn ang="T12">
                  <a:pos x="T4" y="T5"/>
                </a:cxn>
                <a:cxn ang="T13">
                  <a:pos x="T6" y="T7"/>
                </a:cxn>
                <a:cxn ang="T14">
                  <a:pos x="T8" y="T9"/>
                </a:cxn>
              </a:cxnLst>
              <a:rect l="T15" t="T16" r="T17" b="T18"/>
              <a:pathLst>
                <a:path w="311" h="436">
                  <a:moveTo>
                    <a:pt x="311" y="258"/>
                  </a:moveTo>
                  <a:lnTo>
                    <a:pt x="311" y="436"/>
                  </a:lnTo>
                  <a:lnTo>
                    <a:pt x="0" y="184"/>
                  </a:lnTo>
                  <a:lnTo>
                    <a:pt x="0" y="0"/>
                  </a:lnTo>
                  <a:lnTo>
                    <a:pt x="311" y="258"/>
                  </a:lnTo>
                  <a:close/>
                </a:path>
              </a:pathLst>
            </a:custGeom>
            <a:solidFill>
              <a:srgbClr val="800000"/>
            </a:solidFill>
            <a:ln w="9525">
              <a:noFill/>
              <a:round/>
              <a:headEnd/>
              <a:tailEnd/>
            </a:ln>
          </p:spPr>
          <p:txBody>
            <a:bodyPr/>
            <a:lstStyle/>
            <a:p>
              <a:endParaRPr lang="en-US"/>
            </a:p>
          </p:txBody>
        </p:sp>
        <p:sp>
          <p:nvSpPr>
            <p:cNvPr id="87" name="Freeform 87"/>
            <p:cNvSpPr>
              <a:spLocks/>
            </p:cNvSpPr>
            <p:nvPr/>
          </p:nvSpPr>
          <p:spPr bwMode="auto">
            <a:xfrm>
              <a:off x="3485" y="2131"/>
              <a:ext cx="129" cy="196"/>
            </a:xfrm>
            <a:custGeom>
              <a:avLst/>
              <a:gdLst>
                <a:gd name="T0" fmla="*/ 258 w 258"/>
                <a:gd name="T1" fmla="*/ 207 h 390"/>
                <a:gd name="T2" fmla="*/ 258 w 258"/>
                <a:gd name="T3" fmla="*/ 390 h 390"/>
                <a:gd name="T4" fmla="*/ 0 w 258"/>
                <a:gd name="T5" fmla="*/ 179 h 390"/>
                <a:gd name="T6" fmla="*/ 0 w 258"/>
                <a:gd name="T7" fmla="*/ 0 h 390"/>
                <a:gd name="T8" fmla="*/ 258 w 258"/>
                <a:gd name="T9" fmla="*/ 207 h 390"/>
                <a:gd name="T10" fmla="*/ 0 60000 65536"/>
                <a:gd name="T11" fmla="*/ 0 60000 65536"/>
                <a:gd name="T12" fmla="*/ 0 60000 65536"/>
                <a:gd name="T13" fmla="*/ 0 60000 65536"/>
                <a:gd name="T14" fmla="*/ 0 60000 65536"/>
                <a:gd name="T15" fmla="*/ 0 w 258"/>
                <a:gd name="T16" fmla="*/ 0 h 390"/>
                <a:gd name="T17" fmla="*/ 258 w 258"/>
                <a:gd name="T18" fmla="*/ 390 h 390"/>
              </a:gdLst>
              <a:ahLst/>
              <a:cxnLst>
                <a:cxn ang="T10">
                  <a:pos x="T0" y="T1"/>
                </a:cxn>
                <a:cxn ang="T11">
                  <a:pos x="T2" y="T3"/>
                </a:cxn>
                <a:cxn ang="T12">
                  <a:pos x="T4" y="T5"/>
                </a:cxn>
                <a:cxn ang="T13">
                  <a:pos x="T6" y="T7"/>
                </a:cxn>
                <a:cxn ang="T14">
                  <a:pos x="T8" y="T9"/>
                </a:cxn>
              </a:cxnLst>
              <a:rect l="T15" t="T16" r="T17" b="T18"/>
              <a:pathLst>
                <a:path w="258" h="390">
                  <a:moveTo>
                    <a:pt x="258" y="207"/>
                  </a:moveTo>
                  <a:lnTo>
                    <a:pt x="258" y="390"/>
                  </a:lnTo>
                  <a:lnTo>
                    <a:pt x="0" y="179"/>
                  </a:lnTo>
                  <a:lnTo>
                    <a:pt x="0" y="0"/>
                  </a:lnTo>
                  <a:lnTo>
                    <a:pt x="258" y="207"/>
                  </a:lnTo>
                  <a:close/>
                </a:path>
              </a:pathLst>
            </a:custGeom>
            <a:solidFill>
              <a:srgbClr val="800000"/>
            </a:solidFill>
            <a:ln w="9525">
              <a:noFill/>
              <a:round/>
              <a:headEnd/>
              <a:tailEnd/>
            </a:ln>
          </p:spPr>
          <p:txBody>
            <a:bodyPr/>
            <a:lstStyle/>
            <a:p>
              <a:endParaRPr lang="en-US"/>
            </a:p>
          </p:txBody>
        </p:sp>
        <p:sp>
          <p:nvSpPr>
            <p:cNvPr id="88" name="Freeform 88"/>
            <p:cNvSpPr>
              <a:spLocks/>
            </p:cNvSpPr>
            <p:nvPr/>
          </p:nvSpPr>
          <p:spPr bwMode="auto">
            <a:xfrm>
              <a:off x="3341" y="2019"/>
              <a:ext cx="135" cy="191"/>
            </a:xfrm>
            <a:custGeom>
              <a:avLst/>
              <a:gdLst>
                <a:gd name="T0" fmla="*/ 270 w 270"/>
                <a:gd name="T1" fmla="*/ 211 h 383"/>
                <a:gd name="T2" fmla="*/ 270 w 270"/>
                <a:gd name="T3" fmla="*/ 383 h 383"/>
                <a:gd name="T4" fmla="*/ 0 w 270"/>
                <a:gd name="T5" fmla="*/ 157 h 383"/>
                <a:gd name="T6" fmla="*/ 0 w 270"/>
                <a:gd name="T7" fmla="*/ 0 h 383"/>
                <a:gd name="T8" fmla="*/ 270 w 270"/>
                <a:gd name="T9" fmla="*/ 211 h 383"/>
                <a:gd name="T10" fmla="*/ 0 60000 65536"/>
                <a:gd name="T11" fmla="*/ 0 60000 65536"/>
                <a:gd name="T12" fmla="*/ 0 60000 65536"/>
                <a:gd name="T13" fmla="*/ 0 60000 65536"/>
                <a:gd name="T14" fmla="*/ 0 60000 65536"/>
                <a:gd name="T15" fmla="*/ 0 w 270"/>
                <a:gd name="T16" fmla="*/ 0 h 383"/>
                <a:gd name="T17" fmla="*/ 270 w 270"/>
                <a:gd name="T18" fmla="*/ 383 h 383"/>
              </a:gdLst>
              <a:ahLst/>
              <a:cxnLst>
                <a:cxn ang="T10">
                  <a:pos x="T0" y="T1"/>
                </a:cxn>
                <a:cxn ang="T11">
                  <a:pos x="T2" y="T3"/>
                </a:cxn>
                <a:cxn ang="T12">
                  <a:pos x="T4" y="T5"/>
                </a:cxn>
                <a:cxn ang="T13">
                  <a:pos x="T6" y="T7"/>
                </a:cxn>
                <a:cxn ang="T14">
                  <a:pos x="T8" y="T9"/>
                </a:cxn>
              </a:cxnLst>
              <a:rect l="T15" t="T16" r="T17" b="T18"/>
              <a:pathLst>
                <a:path w="270" h="383">
                  <a:moveTo>
                    <a:pt x="270" y="211"/>
                  </a:moveTo>
                  <a:lnTo>
                    <a:pt x="270" y="383"/>
                  </a:lnTo>
                  <a:lnTo>
                    <a:pt x="0" y="157"/>
                  </a:lnTo>
                  <a:lnTo>
                    <a:pt x="0" y="0"/>
                  </a:lnTo>
                  <a:lnTo>
                    <a:pt x="270" y="211"/>
                  </a:lnTo>
                  <a:close/>
                </a:path>
              </a:pathLst>
            </a:custGeom>
            <a:solidFill>
              <a:srgbClr val="800000"/>
            </a:solidFill>
            <a:ln w="9525">
              <a:noFill/>
              <a:round/>
              <a:headEnd/>
              <a:tailEnd/>
            </a:ln>
          </p:spPr>
          <p:txBody>
            <a:bodyPr/>
            <a:lstStyle/>
            <a:p>
              <a:endParaRPr lang="en-US"/>
            </a:p>
          </p:txBody>
        </p:sp>
        <p:sp>
          <p:nvSpPr>
            <p:cNvPr id="89" name="Freeform 89"/>
            <p:cNvSpPr>
              <a:spLocks/>
            </p:cNvSpPr>
            <p:nvPr/>
          </p:nvSpPr>
          <p:spPr bwMode="auto">
            <a:xfrm>
              <a:off x="3219" y="744"/>
              <a:ext cx="119" cy="137"/>
            </a:xfrm>
            <a:custGeom>
              <a:avLst/>
              <a:gdLst>
                <a:gd name="T0" fmla="*/ 239 w 239"/>
                <a:gd name="T1" fmla="*/ 108 h 274"/>
                <a:gd name="T2" fmla="*/ 239 w 239"/>
                <a:gd name="T3" fmla="*/ 274 h 274"/>
                <a:gd name="T4" fmla="*/ 0 w 239"/>
                <a:gd name="T5" fmla="*/ 166 h 274"/>
                <a:gd name="T6" fmla="*/ 0 w 239"/>
                <a:gd name="T7" fmla="*/ 0 h 274"/>
                <a:gd name="T8" fmla="*/ 239 w 239"/>
                <a:gd name="T9" fmla="*/ 108 h 274"/>
                <a:gd name="T10" fmla="*/ 0 60000 65536"/>
                <a:gd name="T11" fmla="*/ 0 60000 65536"/>
                <a:gd name="T12" fmla="*/ 0 60000 65536"/>
                <a:gd name="T13" fmla="*/ 0 60000 65536"/>
                <a:gd name="T14" fmla="*/ 0 60000 65536"/>
                <a:gd name="T15" fmla="*/ 0 w 239"/>
                <a:gd name="T16" fmla="*/ 0 h 274"/>
                <a:gd name="T17" fmla="*/ 239 w 239"/>
                <a:gd name="T18" fmla="*/ 274 h 274"/>
              </a:gdLst>
              <a:ahLst/>
              <a:cxnLst>
                <a:cxn ang="T10">
                  <a:pos x="T0" y="T1"/>
                </a:cxn>
                <a:cxn ang="T11">
                  <a:pos x="T2" y="T3"/>
                </a:cxn>
                <a:cxn ang="T12">
                  <a:pos x="T4" y="T5"/>
                </a:cxn>
                <a:cxn ang="T13">
                  <a:pos x="T6" y="T7"/>
                </a:cxn>
                <a:cxn ang="T14">
                  <a:pos x="T8" y="T9"/>
                </a:cxn>
              </a:cxnLst>
              <a:rect l="T15" t="T16" r="T17" b="T18"/>
              <a:pathLst>
                <a:path w="239" h="274">
                  <a:moveTo>
                    <a:pt x="239" y="108"/>
                  </a:moveTo>
                  <a:lnTo>
                    <a:pt x="239" y="274"/>
                  </a:lnTo>
                  <a:lnTo>
                    <a:pt x="0" y="166"/>
                  </a:lnTo>
                  <a:lnTo>
                    <a:pt x="0" y="0"/>
                  </a:lnTo>
                  <a:lnTo>
                    <a:pt x="239" y="108"/>
                  </a:lnTo>
                  <a:close/>
                </a:path>
              </a:pathLst>
            </a:custGeom>
            <a:solidFill>
              <a:srgbClr val="800000"/>
            </a:solidFill>
            <a:ln w="9525">
              <a:noFill/>
              <a:round/>
              <a:headEnd/>
              <a:tailEnd/>
            </a:ln>
          </p:spPr>
          <p:txBody>
            <a:bodyPr/>
            <a:lstStyle/>
            <a:p>
              <a:endParaRPr lang="en-US"/>
            </a:p>
          </p:txBody>
        </p:sp>
        <p:sp>
          <p:nvSpPr>
            <p:cNvPr id="90" name="Freeform 90"/>
            <p:cNvSpPr>
              <a:spLocks/>
            </p:cNvSpPr>
            <p:nvPr/>
          </p:nvSpPr>
          <p:spPr bwMode="auto">
            <a:xfrm>
              <a:off x="3490" y="862"/>
              <a:ext cx="129" cy="153"/>
            </a:xfrm>
            <a:custGeom>
              <a:avLst/>
              <a:gdLst>
                <a:gd name="T0" fmla="*/ 259 w 259"/>
                <a:gd name="T1" fmla="*/ 118 h 304"/>
                <a:gd name="T2" fmla="*/ 259 w 259"/>
                <a:gd name="T3" fmla="*/ 304 h 304"/>
                <a:gd name="T4" fmla="*/ 0 w 259"/>
                <a:gd name="T5" fmla="*/ 182 h 304"/>
                <a:gd name="T6" fmla="*/ 0 w 259"/>
                <a:gd name="T7" fmla="*/ 0 h 304"/>
                <a:gd name="T8" fmla="*/ 259 w 259"/>
                <a:gd name="T9" fmla="*/ 118 h 304"/>
                <a:gd name="T10" fmla="*/ 0 60000 65536"/>
                <a:gd name="T11" fmla="*/ 0 60000 65536"/>
                <a:gd name="T12" fmla="*/ 0 60000 65536"/>
                <a:gd name="T13" fmla="*/ 0 60000 65536"/>
                <a:gd name="T14" fmla="*/ 0 60000 65536"/>
                <a:gd name="T15" fmla="*/ 0 w 259"/>
                <a:gd name="T16" fmla="*/ 0 h 304"/>
                <a:gd name="T17" fmla="*/ 259 w 259"/>
                <a:gd name="T18" fmla="*/ 304 h 304"/>
              </a:gdLst>
              <a:ahLst/>
              <a:cxnLst>
                <a:cxn ang="T10">
                  <a:pos x="T0" y="T1"/>
                </a:cxn>
                <a:cxn ang="T11">
                  <a:pos x="T2" y="T3"/>
                </a:cxn>
                <a:cxn ang="T12">
                  <a:pos x="T4" y="T5"/>
                </a:cxn>
                <a:cxn ang="T13">
                  <a:pos x="T6" y="T7"/>
                </a:cxn>
                <a:cxn ang="T14">
                  <a:pos x="T8" y="T9"/>
                </a:cxn>
              </a:cxnLst>
              <a:rect l="T15" t="T16" r="T17" b="T18"/>
              <a:pathLst>
                <a:path w="259" h="304">
                  <a:moveTo>
                    <a:pt x="259" y="118"/>
                  </a:moveTo>
                  <a:lnTo>
                    <a:pt x="259" y="304"/>
                  </a:lnTo>
                  <a:lnTo>
                    <a:pt x="0" y="182"/>
                  </a:lnTo>
                  <a:lnTo>
                    <a:pt x="0" y="0"/>
                  </a:lnTo>
                  <a:lnTo>
                    <a:pt x="259" y="118"/>
                  </a:lnTo>
                  <a:close/>
                </a:path>
              </a:pathLst>
            </a:custGeom>
            <a:solidFill>
              <a:srgbClr val="800000"/>
            </a:solidFill>
            <a:ln w="9525">
              <a:noFill/>
              <a:round/>
              <a:headEnd/>
              <a:tailEnd/>
            </a:ln>
          </p:spPr>
          <p:txBody>
            <a:bodyPr/>
            <a:lstStyle/>
            <a:p>
              <a:endParaRPr lang="en-US"/>
            </a:p>
          </p:txBody>
        </p:sp>
        <p:sp>
          <p:nvSpPr>
            <p:cNvPr id="91" name="Freeform 91"/>
            <p:cNvSpPr>
              <a:spLocks/>
            </p:cNvSpPr>
            <p:nvPr/>
          </p:nvSpPr>
          <p:spPr bwMode="auto">
            <a:xfrm>
              <a:off x="3346" y="799"/>
              <a:ext cx="136" cy="148"/>
            </a:xfrm>
            <a:custGeom>
              <a:avLst/>
              <a:gdLst>
                <a:gd name="T0" fmla="*/ 273 w 273"/>
                <a:gd name="T1" fmla="*/ 124 h 296"/>
                <a:gd name="T2" fmla="*/ 273 w 273"/>
                <a:gd name="T3" fmla="*/ 296 h 296"/>
                <a:gd name="T4" fmla="*/ 0 w 273"/>
                <a:gd name="T5" fmla="*/ 173 h 296"/>
                <a:gd name="T6" fmla="*/ 0 w 273"/>
                <a:gd name="T7" fmla="*/ 0 h 296"/>
                <a:gd name="T8" fmla="*/ 273 w 273"/>
                <a:gd name="T9" fmla="*/ 124 h 296"/>
                <a:gd name="T10" fmla="*/ 0 60000 65536"/>
                <a:gd name="T11" fmla="*/ 0 60000 65536"/>
                <a:gd name="T12" fmla="*/ 0 60000 65536"/>
                <a:gd name="T13" fmla="*/ 0 60000 65536"/>
                <a:gd name="T14" fmla="*/ 0 60000 65536"/>
                <a:gd name="T15" fmla="*/ 0 w 273"/>
                <a:gd name="T16" fmla="*/ 0 h 296"/>
                <a:gd name="T17" fmla="*/ 273 w 273"/>
                <a:gd name="T18" fmla="*/ 296 h 296"/>
              </a:gdLst>
              <a:ahLst/>
              <a:cxnLst>
                <a:cxn ang="T10">
                  <a:pos x="T0" y="T1"/>
                </a:cxn>
                <a:cxn ang="T11">
                  <a:pos x="T2" y="T3"/>
                </a:cxn>
                <a:cxn ang="T12">
                  <a:pos x="T4" y="T5"/>
                </a:cxn>
                <a:cxn ang="T13">
                  <a:pos x="T6" y="T7"/>
                </a:cxn>
                <a:cxn ang="T14">
                  <a:pos x="T8" y="T9"/>
                </a:cxn>
              </a:cxnLst>
              <a:rect l="T15" t="T16" r="T17" b="T18"/>
              <a:pathLst>
                <a:path w="273" h="296">
                  <a:moveTo>
                    <a:pt x="273" y="124"/>
                  </a:moveTo>
                  <a:lnTo>
                    <a:pt x="273" y="296"/>
                  </a:lnTo>
                  <a:lnTo>
                    <a:pt x="0" y="173"/>
                  </a:lnTo>
                  <a:lnTo>
                    <a:pt x="0" y="0"/>
                  </a:lnTo>
                  <a:lnTo>
                    <a:pt x="273" y="124"/>
                  </a:lnTo>
                  <a:close/>
                </a:path>
              </a:pathLst>
            </a:custGeom>
            <a:solidFill>
              <a:srgbClr val="800000"/>
            </a:solidFill>
            <a:ln w="9525">
              <a:noFill/>
              <a:round/>
              <a:headEnd/>
              <a:tailEnd/>
            </a:ln>
          </p:spPr>
          <p:txBody>
            <a:bodyPr/>
            <a:lstStyle/>
            <a:p>
              <a:endParaRPr lang="en-US"/>
            </a:p>
          </p:txBody>
        </p:sp>
        <p:sp>
          <p:nvSpPr>
            <p:cNvPr id="92" name="Freeform 92"/>
            <p:cNvSpPr>
              <a:spLocks/>
            </p:cNvSpPr>
            <p:nvPr/>
          </p:nvSpPr>
          <p:spPr bwMode="auto">
            <a:xfrm>
              <a:off x="3219" y="938"/>
              <a:ext cx="119" cy="146"/>
            </a:xfrm>
            <a:custGeom>
              <a:avLst/>
              <a:gdLst>
                <a:gd name="T0" fmla="*/ 239 w 239"/>
                <a:gd name="T1" fmla="*/ 127 h 291"/>
                <a:gd name="T2" fmla="*/ 239 w 239"/>
                <a:gd name="T3" fmla="*/ 291 h 291"/>
                <a:gd name="T4" fmla="*/ 0 w 239"/>
                <a:gd name="T5" fmla="*/ 164 h 291"/>
                <a:gd name="T6" fmla="*/ 0 w 239"/>
                <a:gd name="T7" fmla="*/ 0 h 291"/>
                <a:gd name="T8" fmla="*/ 239 w 239"/>
                <a:gd name="T9" fmla="*/ 127 h 291"/>
                <a:gd name="T10" fmla="*/ 0 60000 65536"/>
                <a:gd name="T11" fmla="*/ 0 60000 65536"/>
                <a:gd name="T12" fmla="*/ 0 60000 65536"/>
                <a:gd name="T13" fmla="*/ 0 60000 65536"/>
                <a:gd name="T14" fmla="*/ 0 60000 65536"/>
                <a:gd name="T15" fmla="*/ 0 w 239"/>
                <a:gd name="T16" fmla="*/ 0 h 291"/>
                <a:gd name="T17" fmla="*/ 239 w 239"/>
                <a:gd name="T18" fmla="*/ 291 h 291"/>
              </a:gdLst>
              <a:ahLst/>
              <a:cxnLst>
                <a:cxn ang="T10">
                  <a:pos x="T0" y="T1"/>
                </a:cxn>
                <a:cxn ang="T11">
                  <a:pos x="T2" y="T3"/>
                </a:cxn>
                <a:cxn ang="T12">
                  <a:pos x="T4" y="T5"/>
                </a:cxn>
                <a:cxn ang="T13">
                  <a:pos x="T6" y="T7"/>
                </a:cxn>
                <a:cxn ang="T14">
                  <a:pos x="T8" y="T9"/>
                </a:cxn>
              </a:cxnLst>
              <a:rect l="T15" t="T16" r="T17" b="T18"/>
              <a:pathLst>
                <a:path w="239" h="291">
                  <a:moveTo>
                    <a:pt x="239" y="127"/>
                  </a:moveTo>
                  <a:lnTo>
                    <a:pt x="239" y="291"/>
                  </a:lnTo>
                  <a:lnTo>
                    <a:pt x="0" y="164"/>
                  </a:lnTo>
                  <a:lnTo>
                    <a:pt x="0" y="0"/>
                  </a:lnTo>
                  <a:lnTo>
                    <a:pt x="239" y="127"/>
                  </a:lnTo>
                  <a:close/>
                </a:path>
              </a:pathLst>
            </a:custGeom>
            <a:solidFill>
              <a:srgbClr val="800000"/>
            </a:solidFill>
            <a:ln w="9525">
              <a:noFill/>
              <a:round/>
              <a:headEnd/>
              <a:tailEnd/>
            </a:ln>
          </p:spPr>
          <p:txBody>
            <a:bodyPr/>
            <a:lstStyle/>
            <a:p>
              <a:endParaRPr lang="en-US"/>
            </a:p>
          </p:txBody>
        </p:sp>
        <p:sp>
          <p:nvSpPr>
            <p:cNvPr id="93" name="Freeform 93"/>
            <p:cNvSpPr>
              <a:spLocks/>
            </p:cNvSpPr>
            <p:nvPr/>
          </p:nvSpPr>
          <p:spPr bwMode="auto">
            <a:xfrm>
              <a:off x="3625" y="1146"/>
              <a:ext cx="152" cy="173"/>
            </a:xfrm>
            <a:custGeom>
              <a:avLst/>
              <a:gdLst>
                <a:gd name="T0" fmla="*/ 304 w 304"/>
                <a:gd name="T1" fmla="*/ 156 h 346"/>
                <a:gd name="T2" fmla="*/ 304 w 304"/>
                <a:gd name="T3" fmla="*/ 346 h 346"/>
                <a:gd name="T4" fmla="*/ 2 w 304"/>
                <a:gd name="T5" fmla="*/ 183 h 346"/>
                <a:gd name="T6" fmla="*/ 0 w 304"/>
                <a:gd name="T7" fmla="*/ 0 h 346"/>
                <a:gd name="T8" fmla="*/ 304 w 304"/>
                <a:gd name="T9" fmla="*/ 156 h 346"/>
                <a:gd name="T10" fmla="*/ 0 60000 65536"/>
                <a:gd name="T11" fmla="*/ 0 60000 65536"/>
                <a:gd name="T12" fmla="*/ 0 60000 65536"/>
                <a:gd name="T13" fmla="*/ 0 60000 65536"/>
                <a:gd name="T14" fmla="*/ 0 60000 65536"/>
                <a:gd name="T15" fmla="*/ 0 w 304"/>
                <a:gd name="T16" fmla="*/ 0 h 346"/>
                <a:gd name="T17" fmla="*/ 304 w 304"/>
                <a:gd name="T18" fmla="*/ 346 h 346"/>
              </a:gdLst>
              <a:ahLst/>
              <a:cxnLst>
                <a:cxn ang="T10">
                  <a:pos x="T0" y="T1"/>
                </a:cxn>
                <a:cxn ang="T11">
                  <a:pos x="T2" y="T3"/>
                </a:cxn>
                <a:cxn ang="T12">
                  <a:pos x="T4" y="T5"/>
                </a:cxn>
                <a:cxn ang="T13">
                  <a:pos x="T6" y="T7"/>
                </a:cxn>
                <a:cxn ang="T14">
                  <a:pos x="T8" y="T9"/>
                </a:cxn>
              </a:cxnLst>
              <a:rect l="T15" t="T16" r="T17" b="T18"/>
              <a:pathLst>
                <a:path w="304" h="346">
                  <a:moveTo>
                    <a:pt x="304" y="156"/>
                  </a:moveTo>
                  <a:lnTo>
                    <a:pt x="304" y="346"/>
                  </a:lnTo>
                  <a:lnTo>
                    <a:pt x="2" y="183"/>
                  </a:lnTo>
                  <a:lnTo>
                    <a:pt x="0" y="0"/>
                  </a:lnTo>
                  <a:lnTo>
                    <a:pt x="304" y="156"/>
                  </a:lnTo>
                  <a:close/>
                </a:path>
              </a:pathLst>
            </a:custGeom>
            <a:solidFill>
              <a:srgbClr val="800000"/>
            </a:solidFill>
            <a:ln w="9525">
              <a:noFill/>
              <a:round/>
              <a:headEnd/>
              <a:tailEnd/>
            </a:ln>
          </p:spPr>
          <p:txBody>
            <a:bodyPr/>
            <a:lstStyle/>
            <a:p>
              <a:endParaRPr lang="en-US"/>
            </a:p>
          </p:txBody>
        </p:sp>
        <p:sp>
          <p:nvSpPr>
            <p:cNvPr id="94" name="Freeform 94"/>
            <p:cNvSpPr>
              <a:spLocks/>
            </p:cNvSpPr>
            <p:nvPr/>
          </p:nvSpPr>
          <p:spPr bwMode="auto">
            <a:xfrm>
              <a:off x="3490" y="1077"/>
              <a:ext cx="129" cy="157"/>
            </a:xfrm>
            <a:custGeom>
              <a:avLst/>
              <a:gdLst>
                <a:gd name="T0" fmla="*/ 259 w 259"/>
                <a:gd name="T1" fmla="*/ 128 h 315"/>
                <a:gd name="T2" fmla="*/ 259 w 259"/>
                <a:gd name="T3" fmla="*/ 315 h 315"/>
                <a:gd name="T4" fmla="*/ 0 w 259"/>
                <a:gd name="T5" fmla="*/ 180 h 315"/>
                <a:gd name="T6" fmla="*/ 0 w 259"/>
                <a:gd name="T7" fmla="*/ 0 h 315"/>
                <a:gd name="T8" fmla="*/ 259 w 259"/>
                <a:gd name="T9" fmla="*/ 128 h 315"/>
                <a:gd name="T10" fmla="*/ 0 60000 65536"/>
                <a:gd name="T11" fmla="*/ 0 60000 65536"/>
                <a:gd name="T12" fmla="*/ 0 60000 65536"/>
                <a:gd name="T13" fmla="*/ 0 60000 65536"/>
                <a:gd name="T14" fmla="*/ 0 60000 65536"/>
                <a:gd name="T15" fmla="*/ 0 w 259"/>
                <a:gd name="T16" fmla="*/ 0 h 315"/>
                <a:gd name="T17" fmla="*/ 259 w 259"/>
                <a:gd name="T18" fmla="*/ 315 h 315"/>
              </a:gdLst>
              <a:ahLst/>
              <a:cxnLst>
                <a:cxn ang="T10">
                  <a:pos x="T0" y="T1"/>
                </a:cxn>
                <a:cxn ang="T11">
                  <a:pos x="T2" y="T3"/>
                </a:cxn>
                <a:cxn ang="T12">
                  <a:pos x="T4" y="T5"/>
                </a:cxn>
                <a:cxn ang="T13">
                  <a:pos x="T6" y="T7"/>
                </a:cxn>
                <a:cxn ang="T14">
                  <a:pos x="T8" y="T9"/>
                </a:cxn>
              </a:cxnLst>
              <a:rect l="T15" t="T16" r="T17" b="T18"/>
              <a:pathLst>
                <a:path w="259" h="315">
                  <a:moveTo>
                    <a:pt x="259" y="128"/>
                  </a:moveTo>
                  <a:lnTo>
                    <a:pt x="259" y="315"/>
                  </a:lnTo>
                  <a:lnTo>
                    <a:pt x="0" y="180"/>
                  </a:lnTo>
                  <a:lnTo>
                    <a:pt x="0" y="0"/>
                  </a:lnTo>
                  <a:lnTo>
                    <a:pt x="259" y="128"/>
                  </a:lnTo>
                  <a:close/>
                </a:path>
              </a:pathLst>
            </a:custGeom>
            <a:solidFill>
              <a:srgbClr val="800000"/>
            </a:solidFill>
            <a:ln w="9525">
              <a:noFill/>
              <a:round/>
              <a:headEnd/>
              <a:tailEnd/>
            </a:ln>
          </p:spPr>
          <p:txBody>
            <a:bodyPr/>
            <a:lstStyle/>
            <a:p>
              <a:endParaRPr lang="en-US"/>
            </a:p>
          </p:txBody>
        </p:sp>
        <p:sp>
          <p:nvSpPr>
            <p:cNvPr id="95" name="Freeform 95"/>
            <p:cNvSpPr>
              <a:spLocks/>
            </p:cNvSpPr>
            <p:nvPr/>
          </p:nvSpPr>
          <p:spPr bwMode="auto">
            <a:xfrm>
              <a:off x="3346" y="1005"/>
              <a:ext cx="136" cy="157"/>
            </a:xfrm>
            <a:custGeom>
              <a:avLst/>
              <a:gdLst>
                <a:gd name="T0" fmla="*/ 273 w 273"/>
                <a:gd name="T1" fmla="*/ 141 h 314"/>
                <a:gd name="T2" fmla="*/ 273 w 273"/>
                <a:gd name="T3" fmla="*/ 314 h 314"/>
                <a:gd name="T4" fmla="*/ 0 w 273"/>
                <a:gd name="T5" fmla="*/ 166 h 314"/>
                <a:gd name="T6" fmla="*/ 0 w 273"/>
                <a:gd name="T7" fmla="*/ 0 h 314"/>
                <a:gd name="T8" fmla="*/ 273 w 273"/>
                <a:gd name="T9" fmla="*/ 141 h 314"/>
                <a:gd name="T10" fmla="*/ 0 60000 65536"/>
                <a:gd name="T11" fmla="*/ 0 60000 65536"/>
                <a:gd name="T12" fmla="*/ 0 60000 65536"/>
                <a:gd name="T13" fmla="*/ 0 60000 65536"/>
                <a:gd name="T14" fmla="*/ 0 60000 65536"/>
                <a:gd name="T15" fmla="*/ 0 w 273"/>
                <a:gd name="T16" fmla="*/ 0 h 314"/>
                <a:gd name="T17" fmla="*/ 273 w 273"/>
                <a:gd name="T18" fmla="*/ 314 h 314"/>
              </a:gdLst>
              <a:ahLst/>
              <a:cxnLst>
                <a:cxn ang="T10">
                  <a:pos x="T0" y="T1"/>
                </a:cxn>
                <a:cxn ang="T11">
                  <a:pos x="T2" y="T3"/>
                </a:cxn>
                <a:cxn ang="T12">
                  <a:pos x="T4" y="T5"/>
                </a:cxn>
                <a:cxn ang="T13">
                  <a:pos x="T6" y="T7"/>
                </a:cxn>
                <a:cxn ang="T14">
                  <a:pos x="T8" y="T9"/>
                </a:cxn>
              </a:cxnLst>
              <a:rect l="T15" t="T16" r="T17" b="T18"/>
              <a:pathLst>
                <a:path w="273" h="314">
                  <a:moveTo>
                    <a:pt x="273" y="141"/>
                  </a:moveTo>
                  <a:lnTo>
                    <a:pt x="273" y="314"/>
                  </a:lnTo>
                  <a:lnTo>
                    <a:pt x="0" y="166"/>
                  </a:lnTo>
                  <a:lnTo>
                    <a:pt x="0" y="0"/>
                  </a:lnTo>
                  <a:lnTo>
                    <a:pt x="273" y="141"/>
                  </a:lnTo>
                  <a:close/>
                </a:path>
              </a:pathLst>
            </a:custGeom>
            <a:solidFill>
              <a:srgbClr val="800000"/>
            </a:solidFill>
            <a:ln w="9525">
              <a:noFill/>
              <a:round/>
              <a:headEnd/>
              <a:tailEnd/>
            </a:ln>
          </p:spPr>
          <p:txBody>
            <a:bodyPr/>
            <a:lstStyle/>
            <a:p>
              <a:endParaRPr lang="en-US"/>
            </a:p>
          </p:txBody>
        </p:sp>
        <p:sp>
          <p:nvSpPr>
            <p:cNvPr id="96" name="Freeform 96"/>
            <p:cNvSpPr>
              <a:spLocks/>
            </p:cNvSpPr>
            <p:nvPr/>
          </p:nvSpPr>
          <p:spPr bwMode="auto">
            <a:xfrm>
              <a:off x="3219" y="1135"/>
              <a:ext cx="119" cy="152"/>
            </a:xfrm>
            <a:custGeom>
              <a:avLst/>
              <a:gdLst>
                <a:gd name="T0" fmla="*/ 239 w 239"/>
                <a:gd name="T1" fmla="*/ 141 h 304"/>
                <a:gd name="T2" fmla="*/ 239 w 239"/>
                <a:gd name="T3" fmla="*/ 304 h 304"/>
                <a:gd name="T4" fmla="*/ 0 w 239"/>
                <a:gd name="T5" fmla="*/ 165 h 304"/>
                <a:gd name="T6" fmla="*/ 0 w 239"/>
                <a:gd name="T7" fmla="*/ 0 h 304"/>
                <a:gd name="T8" fmla="*/ 239 w 239"/>
                <a:gd name="T9" fmla="*/ 141 h 304"/>
                <a:gd name="T10" fmla="*/ 0 60000 65536"/>
                <a:gd name="T11" fmla="*/ 0 60000 65536"/>
                <a:gd name="T12" fmla="*/ 0 60000 65536"/>
                <a:gd name="T13" fmla="*/ 0 60000 65536"/>
                <a:gd name="T14" fmla="*/ 0 60000 65536"/>
                <a:gd name="T15" fmla="*/ 0 w 239"/>
                <a:gd name="T16" fmla="*/ 0 h 304"/>
                <a:gd name="T17" fmla="*/ 239 w 239"/>
                <a:gd name="T18" fmla="*/ 304 h 304"/>
              </a:gdLst>
              <a:ahLst/>
              <a:cxnLst>
                <a:cxn ang="T10">
                  <a:pos x="T0" y="T1"/>
                </a:cxn>
                <a:cxn ang="T11">
                  <a:pos x="T2" y="T3"/>
                </a:cxn>
                <a:cxn ang="T12">
                  <a:pos x="T4" y="T5"/>
                </a:cxn>
                <a:cxn ang="T13">
                  <a:pos x="T6" y="T7"/>
                </a:cxn>
                <a:cxn ang="T14">
                  <a:pos x="T8" y="T9"/>
                </a:cxn>
              </a:cxnLst>
              <a:rect l="T15" t="T16" r="T17" b="T18"/>
              <a:pathLst>
                <a:path w="239" h="304">
                  <a:moveTo>
                    <a:pt x="239" y="141"/>
                  </a:moveTo>
                  <a:lnTo>
                    <a:pt x="239" y="304"/>
                  </a:lnTo>
                  <a:lnTo>
                    <a:pt x="0" y="165"/>
                  </a:lnTo>
                  <a:lnTo>
                    <a:pt x="0" y="0"/>
                  </a:lnTo>
                  <a:lnTo>
                    <a:pt x="239" y="141"/>
                  </a:lnTo>
                  <a:close/>
                </a:path>
              </a:pathLst>
            </a:custGeom>
            <a:solidFill>
              <a:srgbClr val="800000"/>
            </a:solidFill>
            <a:ln w="9525">
              <a:noFill/>
              <a:round/>
              <a:headEnd/>
              <a:tailEnd/>
            </a:ln>
          </p:spPr>
          <p:txBody>
            <a:bodyPr/>
            <a:lstStyle/>
            <a:p>
              <a:endParaRPr lang="en-US"/>
            </a:p>
          </p:txBody>
        </p:sp>
        <p:sp>
          <p:nvSpPr>
            <p:cNvPr id="97" name="Freeform 97"/>
            <p:cNvSpPr>
              <a:spLocks/>
            </p:cNvSpPr>
            <p:nvPr/>
          </p:nvSpPr>
          <p:spPr bwMode="auto">
            <a:xfrm>
              <a:off x="3490" y="1288"/>
              <a:ext cx="129" cy="166"/>
            </a:xfrm>
            <a:custGeom>
              <a:avLst/>
              <a:gdLst>
                <a:gd name="T0" fmla="*/ 259 w 259"/>
                <a:gd name="T1" fmla="*/ 142 h 331"/>
                <a:gd name="T2" fmla="*/ 259 w 259"/>
                <a:gd name="T3" fmla="*/ 331 h 331"/>
                <a:gd name="T4" fmla="*/ 0 w 259"/>
                <a:gd name="T5" fmla="*/ 181 h 331"/>
                <a:gd name="T6" fmla="*/ 0 w 259"/>
                <a:gd name="T7" fmla="*/ 0 h 331"/>
                <a:gd name="T8" fmla="*/ 259 w 259"/>
                <a:gd name="T9" fmla="*/ 142 h 331"/>
                <a:gd name="T10" fmla="*/ 0 60000 65536"/>
                <a:gd name="T11" fmla="*/ 0 60000 65536"/>
                <a:gd name="T12" fmla="*/ 0 60000 65536"/>
                <a:gd name="T13" fmla="*/ 0 60000 65536"/>
                <a:gd name="T14" fmla="*/ 0 60000 65536"/>
                <a:gd name="T15" fmla="*/ 0 w 259"/>
                <a:gd name="T16" fmla="*/ 0 h 331"/>
                <a:gd name="T17" fmla="*/ 259 w 259"/>
                <a:gd name="T18" fmla="*/ 331 h 331"/>
              </a:gdLst>
              <a:ahLst/>
              <a:cxnLst>
                <a:cxn ang="T10">
                  <a:pos x="T0" y="T1"/>
                </a:cxn>
                <a:cxn ang="T11">
                  <a:pos x="T2" y="T3"/>
                </a:cxn>
                <a:cxn ang="T12">
                  <a:pos x="T4" y="T5"/>
                </a:cxn>
                <a:cxn ang="T13">
                  <a:pos x="T6" y="T7"/>
                </a:cxn>
                <a:cxn ang="T14">
                  <a:pos x="T8" y="T9"/>
                </a:cxn>
              </a:cxnLst>
              <a:rect l="T15" t="T16" r="T17" b="T18"/>
              <a:pathLst>
                <a:path w="259" h="331">
                  <a:moveTo>
                    <a:pt x="259" y="142"/>
                  </a:moveTo>
                  <a:lnTo>
                    <a:pt x="259" y="331"/>
                  </a:lnTo>
                  <a:lnTo>
                    <a:pt x="0" y="181"/>
                  </a:lnTo>
                  <a:lnTo>
                    <a:pt x="0" y="0"/>
                  </a:lnTo>
                  <a:lnTo>
                    <a:pt x="259" y="142"/>
                  </a:lnTo>
                  <a:close/>
                </a:path>
              </a:pathLst>
            </a:custGeom>
            <a:solidFill>
              <a:srgbClr val="800000"/>
            </a:solidFill>
            <a:ln w="9525">
              <a:noFill/>
              <a:round/>
              <a:headEnd/>
              <a:tailEnd/>
            </a:ln>
          </p:spPr>
          <p:txBody>
            <a:bodyPr/>
            <a:lstStyle/>
            <a:p>
              <a:endParaRPr lang="en-US"/>
            </a:p>
          </p:txBody>
        </p:sp>
        <p:sp>
          <p:nvSpPr>
            <p:cNvPr id="98" name="Freeform 98"/>
            <p:cNvSpPr>
              <a:spLocks/>
            </p:cNvSpPr>
            <p:nvPr/>
          </p:nvSpPr>
          <p:spPr bwMode="auto">
            <a:xfrm>
              <a:off x="3346" y="1208"/>
              <a:ext cx="136" cy="164"/>
            </a:xfrm>
            <a:custGeom>
              <a:avLst/>
              <a:gdLst>
                <a:gd name="T0" fmla="*/ 273 w 273"/>
                <a:gd name="T1" fmla="*/ 156 h 329"/>
                <a:gd name="T2" fmla="*/ 273 w 273"/>
                <a:gd name="T3" fmla="*/ 329 h 329"/>
                <a:gd name="T4" fmla="*/ 0 w 273"/>
                <a:gd name="T5" fmla="*/ 170 h 329"/>
                <a:gd name="T6" fmla="*/ 0 w 273"/>
                <a:gd name="T7" fmla="*/ 0 h 329"/>
                <a:gd name="T8" fmla="*/ 273 w 273"/>
                <a:gd name="T9" fmla="*/ 156 h 329"/>
                <a:gd name="T10" fmla="*/ 0 60000 65536"/>
                <a:gd name="T11" fmla="*/ 0 60000 65536"/>
                <a:gd name="T12" fmla="*/ 0 60000 65536"/>
                <a:gd name="T13" fmla="*/ 0 60000 65536"/>
                <a:gd name="T14" fmla="*/ 0 60000 65536"/>
                <a:gd name="T15" fmla="*/ 0 w 273"/>
                <a:gd name="T16" fmla="*/ 0 h 329"/>
                <a:gd name="T17" fmla="*/ 273 w 273"/>
                <a:gd name="T18" fmla="*/ 329 h 329"/>
              </a:gdLst>
              <a:ahLst/>
              <a:cxnLst>
                <a:cxn ang="T10">
                  <a:pos x="T0" y="T1"/>
                </a:cxn>
                <a:cxn ang="T11">
                  <a:pos x="T2" y="T3"/>
                </a:cxn>
                <a:cxn ang="T12">
                  <a:pos x="T4" y="T5"/>
                </a:cxn>
                <a:cxn ang="T13">
                  <a:pos x="T6" y="T7"/>
                </a:cxn>
                <a:cxn ang="T14">
                  <a:pos x="T8" y="T9"/>
                </a:cxn>
              </a:cxnLst>
              <a:rect l="T15" t="T16" r="T17" b="T18"/>
              <a:pathLst>
                <a:path w="273" h="329">
                  <a:moveTo>
                    <a:pt x="273" y="156"/>
                  </a:moveTo>
                  <a:lnTo>
                    <a:pt x="273" y="329"/>
                  </a:lnTo>
                  <a:lnTo>
                    <a:pt x="0" y="170"/>
                  </a:lnTo>
                  <a:lnTo>
                    <a:pt x="0" y="0"/>
                  </a:lnTo>
                  <a:lnTo>
                    <a:pt x="273" y="156"/>
                  </a:lnTo>
                  <a:close/>
                </a:path>
              </a:pathLst>
            </a:custGeom>
            <a:solidFill>
              <a:srgbClr val="800000"/>
            </a:solidFill>
            <a:ln w="9525">
              <a:noFill/>
              <a:round/>
              <a:headEnd/>
              <a:tailEnd/>
            </a:ln>
          </p:spPr>
          <p:txBody>
            <a:bodyPr/>
            <a:lstStyle/>
            <a:p>
              <a:endParaRPr lang="en-US"/>
            </a:p>
          </p:txBody>
        </p:sp>
        <p:sp>
          <p:nvSpPr>
            <p:cNvPr id="99" name="Freeform 99"/>
            <p:cNvSpPr>
              <a:spLocks/>
            </p:cNvSpPr>
            <p:nvPr/>
          </p:nvSpPr>
          <p:spPr bwMode="auto">
            <a:xfrm>
              <a:off x="3219" y="1331"/>
              <a:ext cx="114" cy="155"/>
            </a:xfrm>
            <a:custGeom>
              <a:avLst/>
              <a:gdLst>
                <a:gd name="T0" fmla="*/ 227 w 227"/>
                <a:gd name="T1" fmla="*/ 144 h 309"/>
                <a:gd name="T2" fmla="*/ 227 w 227"/>
                <a:gd name="T3" fmla="*/ 309 h 309"/>
                <a:gd name="T4" fmla="*/ 0 w 227"/>
                <a:gd name="T5" fmla="*/ 164 h 309"/>
                <a:gd name="T6" fmla="*/ 0 w 227"/>
                <a:gd name="T7" fmla="*/ 0 h 309"/>
                <a:gd name="T8" fmla="*/ 227 w 227"/>
                <a:gd name="T9" fmla="*/ 144 h 309"/>
                <a:gd name="T10" fmla="*/ 0 60000 65536"/>
                <a:gd name="T11" fmla="*/ 0 60000 65536"/>
                <a:gd name="T12" fmla="*/ 0 60000 65536"/>
                <a:gd name="T13" fmla="*/ 0 60000 65536"/>
                <a:gd name="T14" fmla="*/ 0 60000 65536"/>
                <a:gd name="T15" fmla="*/ 0 w 227"/>
                <a:gd name="T16" fmla="*/ 0 h 309"/>
                <a:gd name="T17" fmla="*/ 227 w 227"/>
                <a:gd name="T18" fmla="*/ 309 h 309"/>
              </a:gdLst>
              <a:ahLst/>
              <a:cxnLst>
                <a:cxn ang="T10">
                  <a:pos x="T0" y="T1"/>
                </a:cxn>
                <a:cxn ang="T11">
                  <a:pos x="T2" y="T3"/>
                </a:cxn>
                <a:cxn ang="T12">
                  <a:pos x="T4" y="T5"/>
                </a:cxn>
                <a:cxn ang="T13">
                  <a:pos x="T6" y="T7"/>
                </a:cxn>
                <a:cxn ang="T14">
                  <a:pos x="T8" y="T9"/>
                </a:cxn>
              </a:cxnLst>
              <a:rect l="T15" t="T16" r="T17" b="T18"/>
              <a:pathLst>
                <a:path w="227" h="309">
                  <a:moveTo>
                    <a:pt x="227" y="144"/>
                  </a:moveTo>
                  <a:lnTo>
                    <a:pt x="227" y="309"/>
                  </a:lnTo>
                  <a:lnTo>
                    <a:pt x="0" y="164"/>
                  </a:lnTo>
                  <a:lnTo>
                    <a:pt x="0" y="0"/>
                  </a:lnTo>
                  <a:lnTo>
                    <a:pt x="227" y="144"/>
                  </a:lnTo>
                  <a:close/>
                </a:path>
              </a:pathLst>
            </a:custGeom>
            <a:solidFill>
              <a:srgbClr val="800000"/>
            </a:solidFill>
            <a:ln w="9525">
              <a:noFill/>
              <a:round/>
              <a:headEnd/>
              <a:tailEnd/>
            </a:ln>
          </p:spPr>
          <p:txBody>
            <a:bodyPr/>
            <a:lstStyle/>
            <a:p>
              <a:endParaRPr lang="en-US"/>
            </a:p>
          </p:txBody>
        </p:sp>
        <p:sp>
          <p:nvSpPr>
            <p:cNvPr id="100" name="Freeform 100"/>
            <p:cNvSpPr>
              <a:spLocks/>
            </p:cNvSpPr>
            <p:nvPr/>
          </p:nvSpPr>
          <p:spPr bwMode="auto">
            <a:xfrm>
              <a:off x="3620" y="1580"/>
              <a:ext cx="157" cy="193"/>
            </a:xfrm>
            <a:custGeom>
              <a:avLst/>
              <a:gdLst>
                <a:gd name="T0" fmla="*/ 314 w 314"/>
                <a:gd name="T1" fmla="*/ 195 h 386"/>
                <a:gd name="T2" fmla="*/ 314 w 314"/>
                <a:gd name="T3" fmla="*/ 386 h 386"/>
                <a:gd name="T4" fmla="*/ 0 w 314"/>
                <a:gd name="T5" fmla="*/ 191 h 386"/>
                <a:gd name="T6" fmla="*/ 0 w 314"/>
                <a:gd name="T7" fmla="*/ 0 h 386"/>
                <a:gd name="T8" fmla="*/ 314 w 314"/>
                <a:gd name="T9" fmla="*/ 195 h 386"/>
                <a:gd name="T10" fmla="*/ 0 60000 65536"/>
                <a:gd name="T11" fmla="*/ 0 60000 65536"/>
                <a:gd name="T12" fmla="*/ 0 60000 65536"/>
                <a:gd name="T13" fmla="*/ 0 60000 65536"/>
                <a:gd name="T14" fmla="*/ 0 60000 65536"/>
                <a:gd name="T15" fmla="*/ 0 w 314"/>
                <a:gd name="T16" fmla="*/ 0 h 386"/>
                <a:gd name="T17" fmla="*/ 314 w 314"/>
                <a:gd name="T18" fmla="*/ 386 h 386"/>
              </a:gdLst>
              <a:ahLst/>
              <a:cxnLst>
                <a:cxn ang="T10">
                  <a:pos x="T0" y="T1"/>
                </a:cxn>
                <a:cxn ang="T11">
                  <a:pos x="T2" y="T3"/>
                </a:cxn>
                <a:cxn ang="T12">
                  <a:pos x="T4" y="T5"/>
                </a:cxn>
                <a:cxn ang="T13">
                  <a:pos x="T6" y="T7"/>
                </a:cxn>
                <a:cxn ang="T14">
                  <a:pos x="T8" y="T9"/>
                </a:cxn>
              </a:cxnLst>
              <a:rect l="T15" t="T16" r="T17" b="T18"/>
              <a:pathLst>
                <a:path w="314" h="386">
                  <a:moveTo>
                    <a:pt x="314" y="195"/>
                  </a:moveTo>
                  <a:lnTo>
                    <a:pt x="314" y="386"/>
                  </a:lnTo>
                  <a:lnTo>
                    <a:pt x="0" y="191"/>
                  </a:lnTo>
                  <a:lnTo>
                    <a:pt x="0" y="0"/>
                  </a:lnTo>
                  <a:lnTo>
                    <a:pt x="314" y="195"/>
                  </a:lnTo>
                  <a:close/>
                </a:path>
              </a:pathLst>
            </a:custGeom>
            <a:solidFill>
              <a:srgbClr val="400000"/>
            </a:solidFill>
            <a:ln w="9525">
              <a:noFill/>
              <a:round/>
              <a:headEnd/>
              <a:tailEnd/>
            </a:ln>
          </p:spPr>
          <p:txBody>
            <a:bodyPr/>
            <a:lstStyle/>
            <a:p>
              <a:endParaRPr lang="en-US"/>
            </a:p>
          </p:txBody>
        </p:sp>
        <p:sp>
          <p:nvSpPr>
            <p:cNvPr id="101" name="Freeform 101"/>
            <p:cNvSpPr>
              <a:spLocks/>
            </p:cNvSpPr>
            <p:nvPr/>
          </p:nvSpPr>
          <p:spPr bwMode="auto">
            <a:xfrm>
              <a:off x="3485" y="1497"/>
              <a:ext cx="129" cy="174"/>
            </a:xfrm>
            <a:custGeom>
              <a:avLst/>
              <a:gdLst>
                <a:gd name="T0" fmla="*/ 258 w 258"/>
                <a:gd name="T1" fmla="*/ 158 h 349"/>
                <a:gd name="T2" fmla="*/ 258 w 258"/>
                <a:gd name="T3" fmla="*/ 349 h 349"/>
                <a:gd name="T4" fmla="*/ 0 w 258"/>
                <a:gd name="T5" fmla="*/ 179 h 349"/>
                <a:gd name="T6" fmla="*/ 0 w 258"/>
                <a:gd name="T7" fmla="*/ 0 h 349"/>
                <a:gd name="T8" fmla="*/ 258 w 258"/>
                <a:gd name="T9" fmla="*/ 158 h 349"/>
                <a:gd name="T10" fmla="*/ 0 60000 65536"/>
                <a:gd name="T11" fmla="*/ 0 60000 65536"/>
                <a:gd name="T12" fmla="*/ 0 60000 65536"/>
                <a:gd name="T13" fmla="*/ 0 60000 65536"/>
                <a:gd name="T14" fmla="*/ 0 60000 65536"/>
                <a:gd name="T15" fmla="*/ 0 w 258"/>
                <a:gd name="T16" fmla="*/ 0 h 349"/>
                <a:gd name="T17" fmla="*/ 258 w 258"/>
                <a:gd name="T18" fmla="*/ 349 h 349"/>
              </a:gdLst>
              <a:ahLst/>
              <a:cxnLst>
                <a:cxn ang="T10">
                  <a:pos x="T0" y="T1"/>
                </a:cxn>
                <a:cxn ang="T11">
                  <a:pos x="T2" y="T3"/>
                </a:cxn>
                <a:cxn ang="T12">
                  <a:pos x="T4" y="T5"/>
                </a:cxn>
                <a:cxn ang="T13">
                  <a:pos x="T6" y="T7"/>
                </a:cxn>
                <a:cxn ang="T14">
                  <a:pos x="T8" y="T9"/>
                </a:cxn>
              </a:cxnLst>
              <a:rect l="T15" t="T16" r="T17" b="T18"/>
              <a:pathLst>
                <a:path w="258" h="349">
                  <a:moveTo>
                    <a:pt x="258" y="158"/>
                  </a:moveTo>
                  <a:lnTo>
                    <a:pt x="258" y="349"/>
                  </a:lnTo>
                  <a:lnTo>
                    <a:pt x="0" y="179"/>
                  </a:lnTo>
                  <a:lnTo>
                    <a:pt x="0" y="0"/>
                  </a:lnTo>
                  <a:lnTo>
                    <a:pt x="258" y="158"/>
                  </a:lnTo>
                  <a:close/>
                </a:path>
              </a:pathLst>
            </a:custGeom>
            <a:solidFill>
              <a:srgbClr val="800000"/>
            </a:solidFill>
            <a:ln w="9525">
              <a:noFill/>
              <a:round/>
              <a:headEnd/>
              <a:tailEnd/>
            </a:ln>
          </p:spPr>
          <p:txBody>
            <a:bodyPr/>
            <a:lstStyle/>
            <a:p>
              <a:endParaRPr lang="en-US"/>
            </a:p>
          </p:txBody>
        </p:sp>
        <p:sp>
          <p:nvSpPr>
            <p:cNvPr id="102" name="Freeform 102"/>
            <p:cNvSpPr>
              <a:spLocks/>
            </p:cNvSpPr>
            <p:nvPr/>
          </p:nvSpPr>
          <p:spPr bwMode="auto">
            <a:xfrm>
              <a:off x="3341" y="1407"/>
              <a:ext cx="135" cy="171"/>
            </a:xfrm>
            <a:custGeom>
              <a:avLst/>
              <a:gdLst>
                <a:gd name="T0" fmla="*/ 270 w 270"/>
                <a:gd name="T1" fmla="*/ 170 h 341"/>
                <a:gd name="T2" fmla="*/ 270 w 270"/>
                <a:gd name="T3" fmla="*/ 341 h 341"/>
                <a:gd name="T4" fmla="*/ 0 w 270"/>
                <a:gd name="T5" fmla="*/ 176 h 341"/>
                <a:gd name="T6" fmla="*/ 0 w 270"/>
                <a:gd name="T7" fmla="*/ 0 h 341"/>
                <a:gd name="T8" fmla="*/ 270 w 270"/>
                <a:gd name="T9" fmla="*/ 170 h 341"/>
                <a:gd name="T10" fmla="*/ 0 60000 65536"/>
                <a:gd name="T11" fmla="*/ 0 60000 65536"/>
                <a:gd name="T12" fmla="*/ 0 60000 65536"/>
                <a:gd name="T13" fmla="*/ 0 60000 65536"/>
                <a:gd name="T14" fmla="*/ 0 60000 65536"/>
                <a:gd name="T15" fmla="*/ 0 w 270"/>
                <a:gd name="T16" fmla="*/ 0 h 341"/>
                <a:gd name="T17" fmla="*/ 270 w 270"/>
                <a:gd name="T18" fmla="*/ 341 h 341"/>
              </a:gdLst>
              <a:ahLst/>
              <a:cxnLst>
                <a:cxn ang="T10">
                  <a:pos x="T0" y="T1"/>
                </a:cxn>
                <a:cxn ang="T11">
                  <a:pos x="T2" y="T3"/>
                </a:cxn>
                <a:cxn ang="T12">
                  <a:pos x="T4" y="T5"/>
                </a:cxn>
                <a:cxn ang="T13">
                  <a:pos x="T6" y="T7"/>
                </a:cxn>
                <a:cxn ang="T14">
                  <a:pos x="T8" y="T9"/>
                </a:cxn>
              </a:cxnLst>
              <a:rect l="T15" t="T16" r="T17" b="T18"/>
              <a:pathLst>
                <a:path w="270" h="341">
                  <a:moveTo>
                    <a:pt x="270" y="170"/>
                  </a:moveTo>
                  <a:lnTo>
                    <a:pt x="270" y="341"/>
                  </a:lnTo>
                  <a:lnTo>
                    <a:pt x="0" y="176"/>
                  </a:lnTo>
                  <a:lnTo>
                    <a:pt x="0" y="0"/>
                  </a:lnTo>
                  <a:lnTo>
                    <a:pt x="270" y="170"/>
                  </a:lnTo>
                  <a:close/>
                </a:path>
              </a:pathLst>
            </a:custGeom>
            <a:solidFill>
              <a:srgbClr val="600000"/>
            </a:solidFill>
            <a:ln w="9525">
              <a:noFill/>
              <a:round/>
              <a:headEnd/>
              <a:tailEnd/>
            </a:ln>
          </p:spPr>
          <p:txBody>
            <a:bodyPr/>
            <a:lstStyle/>
            <a:p>
              <a:endParaRPr lang="en-US"/>
            </a:p>
          </p:txBody>
        </p:sp>
        <p:sp>
          <p:nvSpPr>
            <p:cNvPr id="103" name="Freeform 103"/>
            <p:cNvSpPr>
              <a:spLocks/>
            </p:cNvSpPr>
            <p:nvPr/>
          </p:nvSpPr>
          <p:spPr bwMode="auto">
            <a:xfrm>
              <a:off x="3219" y="1527"/>
              <a:ext cx="114" cy="159"/>
            </a:xfrm>
            <a:custGeom>
              <a:avLst/>
              <a:gdLst>
                <a:gd name="T0" fmla="*/ 227 w 227"/>
                <a:gd name="T1" fmla="*/ 151 h 318"/>
                <a:gd name="T2" fmla="*/ 227 w 227"/>
                <a:gd name="T3" fmla="*/ 318 h 318"/>
                <a:gd name="T4" fmla="*/ 0 w 227"/>
                <a:gd name="T5" fmla="*/ 163 h 318"/>
                <a:gd name="T6" fmla="*/ 0 w 227"/>
                <a:gd name="T7" fmla="*/ 0 h 318"/>
                <a:gd name="T8" fmla="*/ 227 w 227"/>
                <a:gd name="T9" fmla="*/ 151 h 318"/>
                <a:gd name="T10" fmla="*/ 0 60000 65536"/>
                <a:gd name="T11" fmla="*/ 0 60000 65536"/>
                <a:gd name="T12" fmla="*/ 0 60000 65536"/>
                <a:gd name="T13" fmla="*/ 0 60000 65536"/>
                <a:gd name="T14" fmla="*/ 0 60000 65536"/>
                <a:gd name="T15" fmla="*/ 0 w 227"/>
                <a:gd name="T16" fmla="*/ 0 h 318"/>
                <a:gd name="T17" fmla="*/ 227 w 227"/>
                <a:gd name="T18" fmla="*/ 318 h 318"/>
              </a:gdLst>
              <a:ahLst/>
              <a:cxnLst>
                <a:cxn ang="T10">
                  <a:pos x="T0" y="T1"/>
                </a:cxn>
                <a:cxn ang="T11">
                  <a:pos x="T2" y="T3"/>
                </a:cxn>
                <a:cxn ang="T12">
                  <a:pos x="T4" y="T5"/>
                </a:cxn>
                <a:cxn ang="T13">
                  <a:pos x="T6" y="T7"/>
                </a:cxn>
                <a:cxn ang="T14">
                  <a:pos x="T8" y="T9"/>
                </a:cxn>
              </a:cxnLst>
              <a:rect l="T15" t="T16" r="T17" b="T18"/>
              <a:pathLst>
                <a:path w="227" h="318">
                  <a:moveTo>
                    <a:pt x="227" y="151"/>
                  </a:moveTo>
                  <a:lnTo>
                    <a:pt x="227" y="318"/>
                  </a:lnTo>
                  <a:lnTo>
                    <a:pt x="0" y="163"/>
                  </a:lnTo>
                  <a:lnTo>
                    <a:pt x="0" y="0"/>
                  </a:lnTo>
                  <a:lnTo>
                    <a:pt x="227" y="151"/>
                  </a:lnTo>
                  <a:close/>
                </a:path>
              </a:pathLst>
            </a:custGeom>
            <a:solidFill>
              <a:srgbClr val="800000"/>
            </a:solidFill>
            <a:ln w="9525">
              <a:noFill/>
              <a:round/>
              <a:headEnd/>
              <a:tailEnd/>
            </a:ln>
          </p:spPr>
          <p:txBody>
            <a:bodyPr/>
            <a:lstStyle/>
            <a:p>
              <a:endParaRPr lang="en-US"/>
            </a:p>
          </p:txBody>
        </p:sp>
        <p:sp>
          <p:nvSpPr>
            <p:cNvPr id="104" name="Freeform 104"/>
            <p:cNvSpPr>
              <a:spLocks/>
            </p:cNvSpPr>
            <p:nvPr/>
          </p:nvSpPr>
          <p:spPr bwMode="auto">
            <a:xfrm>
              <a:off x="3620" y="1799"/>
              <a:ext cx="157" cy="200"/>
            </a:xfrm>
            <a:custGeom>
              <a:avLst/>
              <a:gdLst>
                <a:gd name="T0" fmla="*/ 314 w 314"/>
                <a:gd name="T1" fmla="*/ 220 h 399"/>
                <a:gd name="T2" fmla="*/ 314 w 314"/>
                <a:gd name="T3" fmla="*/ 399 h 399"/>
                <a:gd name="T4" fmla="*/ 0 w 314"/>
                <a:gd name="T5" fmla="*/ 187 h 399"/>
                <a:gd name="T6" fmla="*/ 0 w 314"/>
                <a:gd name="T7" fmla="*/ 0 h 399"/>
                <a:gd name="T8" fmla="*/ 314 w 314"/>
                <a:gd name="T9" fmla="*/ 220 h 399"/>
                <a:gd name="T10" fmla="*/ 0 60000 65536"/>
                <a:gd name="T11" fmla="*/ 0 60000 65536"/>
                <a:gd name="T12" fmla="*/ 0 60000 65536"/>
                <a:gd name="T13" fmla="*/ 0 60000 65536"/>
                <a:gd name="T14" fmla="*/ 0 60000 65536"/>
                <a:gd name="T15" fmla="*/ 0 w 314"/>
                <a:gd name="T16" fmla="*/ 0 h 399"/>
                <a:gd name="T17" fmla="*/ 314 w 314"/>
                <a:gd name="T18" fmla="*/ 399 h 399"/>
              </a:gdLst>
              <a:ahLst/>
              <a:cxnLst>
                <a:cxn ang="T10">
                  <a:pos x="T0" y="T1"/>
                </a:cxn>
                <a:cxn ang="T11">
                  <a:pos x="T2" y="T3"/>
                </a:cxn>
                <a:cxn ang="T12">
                  <a:pos x="T4" y="T5"/>
                </a:cxn>
                <a:cxn ang="T13">
                  <a:pos x="T6" y="T7"/>
                </a:cxn>
                <a:cxn ang="T14">
                  <a:pos x="T8" y="T9"/>
                </a:cxn>
              </a:cxnLst>
              <a:rect l="T15" t="T16" r="T17" b="T18"/>
              <a:pathLst>
                <a:path w="314" h="399">
                  <a:moveTo>
                    <a:pt x="314" y="220"/>
                  </a:moveTo>
                  <a:lnTo>
                    <a:pt x="314" y="399"/>
                  </a:lnTo>
                  <a:lnTo>
                    <a:pt x="0" y="187"/>
                  </a:lnTo>
                  <a:lnTo>
                    <a:pt x="0" y="0"/>
                  </a:lnTo>
                  <a:lnTo>
                    <a:pt x="314" y="220"/>
                  </a:lnTo>
                  <a:close/>
                </a:path>
              </a:pathLst>
            </a:custGeom>
            <a:solidFill>
              <a:srgbClr val="800000"/>
            </a:solidFill>
            <a:ln w="9525">
              <a:noFill/>
              <a:round/>
              <a:headEnd/>
              <a:tailEnd/>
            </a:ln>
          </p:spPr>
          <p:txBody>
            <a:bodyPr/>
            <a:lstStyle/>
            <a:p>
              <a:endParaRPr lang="en-US"/>
            </a:p>
          </p:txBody>
        </p:sp>
        <p:sp>
          <p:nvSpPr>
            <p:cNvPr id="105" name="Freeform 105"/>
            <p:cNvSpPr>
              <a:spLocks/>
            </p:cNvSpPr>
            <p:nvPr/>
          </p:nvSpPr>
          <p:spPr bwMode="auto">
            <a:xfrm>
              <a:off x="3485" y="1706"/>
              <a:ext cx="129" cy="183"/>
            </a:xfrm>
            <a:custGeom>
              <a:avLst/>
              <a:gdLst>
                <a:gd name="T0" fmla="*/ 258 w 258"/>
                <a:gd name="T1" fmla="*/ 179 h 367"/>
                <a:gd name="T2" fmla="*/ 258 w 258"/>
                <a:gd name="T3" fmla="*/ 367 h 367"/>
                <a:gd name="T4" fmla="*/ 0 w 258"/>
                <a:gd name="T5" fmla="*/ 181 h 367"/>
                <a:gd name="T6" fmla="*/ 0 w 258"/>
                <a:gd name="T7" fmla="*/ 0 h 367"/>
                <a:gd name="T8" fmla="*/ 258 w 258"/>
                <a:gd name="T9" fmla="*/ 179 h 367"/>
                <a:gd name="T10" fmla="*/ 0 60000 65536"/>
                <a:gd name="T11" fmla="*/ 0 60000 65536"/>
                <a:gd name="T12" fmla="*/ 0 60000 65536"/>
                <a:gd name="T13" fmla="*/ 0 60000 65536"/>
                <a:gd name="T14" fmla="*/ 0 60000 65536"/>
                <a:gd name="T15" fmla="*/ 0 w 258"/>
                <a:gd name="T16" fmla="*/ 0 h 367"/>
                <a:gd name="T17" fmla="*/ 258 w 258"/>
                <a:gd name="T18" fmla="*/ 367 h 367"/>
              </a:gdLst>
              <a:ahLst/>
              <a:cxnLst>
                <a:cxn ang="T10">
                  <a:pos x="T0" y="T1"/>
                </a:cxn>
                <a:cxn ang="T11">
                  <a:pos x="T2" y="T3"/>
                </a:cxn>
                <a:cxn ang="T12">
                  <a:pos x="T4" y="T5"/>
                </a:cxn>
                <a:cxn ang="T13">
                  <a:pos x="T6" y="T7"/>
                </a:cxn>
                <a:cxn ang="T14">
                  <a:pos x="T8" y="T9"/>
                </a:cxn>
              </a:cxnLst>
              <a:rect l="T15" t="T16" r="T17" b="T18"/>
              <a:pathLst>
                <a:path w="258" h="367">
                  <a:moveTo>
                    <a:pt x="258" y="179"/>
                  </a:moveTo>
                  <a:lnTo>
                    <a:pt x="258" y="367"/>
                  </a:lnTo>
                  <a:lnTo>
                    <a:pt x="0" y="181"/>
                  </a:lnTo>
                  <a:lnTo>
                    <a:pt x="0" y="0"/>
                  </a:lnTo>
                  <a:lnTo>
                    <a:pt x="258" y="179"/>
                  </a:lnTo>
                  <a:close/>
                </a:path>
              </a:pathLst>
            </a:custGeom>
            <a:solidFill>
              <a:srgbClr val="600000"/>
            </a:solidFill>
            <a:ln w="9525">
              <a:noFill/>
              <a:round/>
              <a:headEnd/>
              <a:tailEnd/>
            </a:ln>
          </p:spPr>
          <p:txBody>
            <a:bodyPr/>
            <a:lstStyle/>
            <a:p>
              <a:endParaRPr lang="en-US"/>
            </a:p>
          </p:txBody>
        </p:sp>
        <p:sp>
          <p:nvSpPr>
            <p:cNvPr id="106" name="Freeform 106"/>
            <p:cNvSpPr>
              <a:spLocks/>
            </p:cNvSpPr>
            <p:nvPr/>
          </p:nvSpPr>
          <p:spPr bwMode="auto">
            <a:xfrm>
              <a:off x="3341" y="1609"/>
              <a:ext cx="135" cy="182"/>
            </a:xfrm>
            <a:custGeom>
              <a:avLst/>
              <a:gdLst>
                <a:gd name="T0" fmla="*/ 270 w 270"/>
                <a:gd name="T1" fmla="*/ 188 h 364"/>
                <a:gd name="T2" fmla="*/ 270 w 270"/>
                <a:gd name="T3" fmla="*/ 364 h 364"/>
                <a:gd name="T4" fmla="*/ 0 w 270"/>
                <a:gd name="T5" fmla="*/ 173 h 364"/>
                <a:gd name="T6" fmla="*/ 0 w 270"/>
                <a:gd name="T7" fmla="*/ 0 h 364"/>
                <a:gd name="T8" fmla="*/ 270 w 270"/>
                <a:gd name="T9" fmla="*/ 188 h 364"/>
                <a:gd name="T10" fmla="*/ 0 60000 65536"/>
                <a:gd name="T11" fmla="*/ 0 60000 65536"/>
                <a:gd name="T12" fmla="*/ 0 60000 65536"/>
                <a:gd name="T13" fmla="*/ 0 60000 65536"/>
                <a:gd name="T14" fmla="*/ 0 60000 65536"/>
                <a:gd name="T15" fmla="*/ 0 w 270"/>
                <a:gd name="T16" fmla="*/ 0 h 364"/>
                <a:gd name="T17" fmla="*/ 270 w 270"/>
                <a:gd name="T18" fmla="*/ 364 h 364"/>
              </a:gdLst>
              <a:ahLst/>
              <a:cxnLst>
                <a:cxn ang="T10">
                  <a:pos x="T0" y="T1"/>
                </a:cxn>
                <a:cxn ang="T11">
                  <a:pos x="T2" y="T3"/>
                </a:cxn>
                <a:cxn ang="T12">
                  <a:pos x="T4" y="T5"/>
                </a:cxn>
                <a:cxn ang="T13">
                  <a:pos x="T6" y="T7"/>
                </a:cxn>
                <a:cxn ang="T14">
                  <a:pos x="T8" y="T9"/>
                </a:cxn>
              </a:cxnLst>
              <a:rect l="T15" t="T16" r="T17" b="T18"/>
              <a:pathLst>
                <a:path w="270" h="364">
                  <a:moveTo>
                    <a:pt x="270" y="188"/>
                  </a:moveTo>
                  <a:lnTo>
                    <a:pt x="270" y="364"/>
                  </a:lnTo>
                  <a:lnTo>
                    <a:pt x="0" y="173"/>
                  </a:lnTo>
                  <a:lnTo>
                    <a:pt x="0" y="0"/>
                  </a:lnTo>
                  <a:lnTo>
                    <a:pt x="270" y="188"/>
                  </a:lnTo>
                  <a:close/>
                </a:path>
              </a:pathLst>
            </a:custGeom>
            <a:solidFill>
              <a:srgbClr val="800000"/>
            </a:solidFill>
            <a:ln w="9525">
              <a:noFill/>
              <a:round/>
              <a:headEnd/>
              <a:tailEnd/>
            </a:ln>
          </p:spPr>
          <p:txBody>
            <a:bodyPr/>
            <a:lstStyle/>
            <a:p>
              <a:endParaRPr lang="en-US"/>
            </a:p>
          </p:txBody>
        </p:sp>
        <p:sp>
          <p:nvSpPr>
            <p:cNvPr id="107" name="Freeform 107"/>
            <p:cNvSpPr>
              <a:spLocks/>
            </p:cNvSpPr>
            <p:nvPr/>
          </p:nvSpPr>
          <p:spPr bwMode="auto">
            <a:xfrm>
              <a:off x="3219" y="1721"/>
              <a:ext cx="114" cy="174"/>
            </a:xfrm>
            <a:custGeom>
              <a:avLst/>
              <a:gdLst>
                <a:gd name="T0" fmla="*/ 227 w 227"/>
                <a:gd name="T1" fmla="*/ 185 h 349"/>
                <a:gd name="T2" fmla="*/ 227 w 227"/>
                <a:gd name="T3" fmla="*/ 349 h 349"/>
                <a:gd name="T4" fmla="*/ 0 w 227"/>
                <a:gd name="T5" fmla="*/ 176 h 349"/>
                <a:gd name="T6" fmla="*/ 0 w 227"/>
                <a:gd name="T7" fmla="*/ 0 h 349"/>
                <a:gd name="T8" fmla="*/ 227 w 227"/>
                <a:gd name="T9" fmla="*/ 185 h 349"/>
                <a:gd name="T10" fmla="*/ 0 60000 65536"/>
                <a:gd name="T11" fmla="*/ 0 60000 65536"/>
                <a:gd name="T12" fmla="*/ 0 60000 65536"/>
                <a:gd name="T13" fmla="*/ 0 60000 65536"/>
                <a:gd name="T14" fmla="*/ 0 60000 65536"/>
                <a:gd name="T15" fmla="*/ 0 w 227"/>
                <a:gd name="T16" fmla="*/ 0 h 349"/>
                <a:gd name="T17" fmla="*/ 227 w 227"/>
                <a:gd name="T18" fmla="*/ 349 h 349"/>
              </a:gdLst>
              <a:ahLst/>
              <a:cxnLst>
                <a:cxn ang="T10">
                  <a:pos x="T0" y="T1"/>
                </a:cxn>
                <a:cxn ang="T11">
                  <a:pos x="T2" y="T3"/>
                </a:cxn>
                <a:cxn ang="T12">
                  <a:pos x="T4" y="T5"/>
                </a:cxn>
                <a:cxn ang="T13">
                  <a:pos x="T6" y="T7"/>
                </a:cxn>
                <a:cxn ang="T14">
                  <a:pos x="T8" y="T9"/>
                </a:cxn>
              </a:cxnLst>
              <a:rect l="T15" t="T16" r="T17" b="T18"/>
              <a:pathLst>
                <a:path w="227" h="349">
                  <a:moveTo>
                    <a:pt x="227" y="185"/>
                  </a:moveTo>
                  <a:lnTo>
                    <a:pt x="227" y="349"/>
                  </a:lnTo>
                  <a:lnTo>
                    <a:pt x="0" y="176"/>
                  </a:lnTo>
                  <a:lnTo>
                    <a:pt x="0" y="0"/>
                  </a:lnTo>
                  <a:lnTo>
                    <a:pt x="227" y="185"/>
                  </a:lnTo>
                  <a:close/>
                </a:path>
              </a:pathLst>
            </a:custGeom>
            <a:solidFill>
              <a:srgbClr val="800000"/>
            </a:solidFill>
            <a:ln w="9525">
              <a:noFill/>
              <a:round/>
              <a:headEnd/>
              <a:tailEnd/>
            </a:ln>
          </p:spPr>
          <p:txBody>
            <a:bodyPr/>
            <a:lstStyle/>
            <a:p>
              <a:endParaRPr lang="en-US"/>
            </a:p>
          </p:txBody>
        </p:sp>
        <p:sp>
          <p:nvSpPr>
            <p:cNvPr id="108" name="Freeform 108"/>
            <p:cNvSpPr>
              <a:spLocks/>
            </p:cNvSpPr>
            <p:nvPr/>
          </p:nvSpPr>
          <p:spPr bwMode="auto">
            <a:xfrm>
              <a:off x="3620" y="2020"/>
              <a:ext cx="157" cy="213"/>
            </a:xfrm>
            <a:custGeom>
              <a:avLst/>
              <a:gdLst>
                <a:gd name="T0" fmla="*/ 314 w 314"/>
                <a:gd name="T1" fmla="*/ 237 h 426"/>
                <a:gd name="T2" fmla="*/ 314 w 314"/>
                <a:gd name="T3" fmla="*/ 426 h 426"/>
                <a:gd name="T4" fmla="*/ 0 w 314"/>
                <a:gd name="T5" fmla="*/ 191 h 426"/>
                <a:gd name="T6" fmla="*/ 0 w 314"/>
                <a:gd name="T7" fmla="*/ 0 h 426"/>
                <a:gd name="T8" fmla="*/ 314 w 314"/>
                <a:gd name="T9" fmla="*/ 237 h 426"/>
                <a:gd name="T10" fmla="*/ 0 60000 65536"/>
                <a:gd name="T11" fmla="*/ 0 60000 65536"/>
                <a:gd name="T12" fmla="*/ 0 60000 65536"/>
                <a:gd name="T13" fmla="*/ 0 60000 65536"/>
                <a:gd name="T14" fmla="*/ 0 60000 65536"/>
                <a:gd name="T15" fmla="*/ 0 w 314"/>
                <a:gd name="T16" fmla="*/ 0 h 426"/>
                <a:gd name="T17" fmla="*/ 314 w 314"/>
                <a:gd name="T18" fmla="*/ 426 h 426"/>
              </a:gdLst>
              <a:ahLst/>
              <a:cxnLst>
                <a:cxn ang="T10">
                  <a:pos x="T0" y="T1"/>
                </a:cxn>
                <a:cxn ang="T11">
                  <a:pos x="T2" y="T3"/>
                </a:cxn>
                <a:cxn ang="T12">
                  <a:pos x="T4" y="T5"/>
                </a:cxn>
                <a:cxn ang="T13">
                  <a:pos x="T6" y="T7"/>
                </a:cxn>
                <a:cxn ang="T14">
                  <a:pos x="T8" y="T9"/>
                </a:cxn>
              </a:cxnLst>
              <a:rect l="T15" t="T16" r="T17" b="T18"/>
              <a:pathLst>
                <a:path w="314" h="426">
                  <a:moveTo>
                    <a:pt x="314" y="237"/>
                  </a:moveTo>
                  <a:lnTo>
                    <a:pt x="314" y="426"/>
                  </a:lnTo>
                  <a:lnTo>
                    <a:pt x="0" y="191"/>
                  </a:lnTo>
                  <a:lnTo>
                    <a:pt x="0" y="0"/>
                  </a:lnTo>
                  <a:lnTo>
                    <a:pt x="314" y="237"/>
                  </a:lnTo>
                  <a:close/>
                </a:path>
              </a:pathLst>
            </a:custGeom>
            <a:solidFill>
              <a:srgbClr val="800000"/>
            </a:solidFill>
            <a:ln w="9525">
              <a:noFill/>
              <a:round/>
              <a:headEnd/>
              <a:tailEnd/>
            </a:ln>
          </p:spPr>
          <p:txBody>
            <a:bodyPr/>
            <a:lstStyle/>
            <a:p>
              <a:endParaRPr lang="en-US"/>
            </a:p>
          </p:txBody>
        </p:sp>
        <p:sp>
          <p:nvSpPr>
            <p:cNvPr id="109" name="Freeform 109"/>
            <p:cNvSpPr>
              <a:spLocks/>
            </p:cNvSpPr>
            <p:nvPr/>
          </p:nvSpPr>
          <p:spPr bwMode="auto">
            <a:xfrm>
              <a:off x="3485" y="1921"/>
              <a:ext cx="129" cy="190"/>
            </a:xfrm>
            <a:custGeom>
              <a:avLst/>
              <a:gdLst>
                <a:gd name="T0" fmla="*/ 258 w 258"/>
                <a:gd name="T1" fmla="*/ 190 h 378"/>
                <a:gd name="T2" fmla="*/ 258 w 258"/>
                <a:gd name="T3" fmla="*/ 378 h 378"/>
                <a:gd name="T4" fmla="*/ 0 w 258"/>
                <a:gd name="T5" fmla="*/ 180 h 378"/>
                <a:gd name="T6" fmla="*/ 0 w 258"/>
                <a:gd name="T7" fmla="*/ 0 h 378"/>
                <a:gd name="T8" fmla="*/ 258 w 258"/>
                <a:gd name="T9" fmla="*/ 190 h 378"/>
                <a:gd name="T10" fmla="*/ 0 60000 65536"/>
                <a:gd name="T11" fmla="*/ 0 60000 65536"/>
                <a:gd name="T12" fmla="*/ 0 60000 65536"/>
                <a:gd name="T13" fmla="*/ 0 60000 65536"/>
                <a:gd name="T14" fmla="*/ 0 60000 65536"/>
                <a:gd name="T15" fmla="*/ 0 w 258"/>
                <a:gd name="T16" fmla="*/ 0 h 378"/>
                <a:gd name="T17" fmla="*/ 258 w 258"/>
                <a:gd name="T18" fmla="*/ 378 h 378"/>
              </a:gdLst>
              <a:ahLst/>
              <a:cxnLst>
                <a:cxn ang="T10">
                  <a:pos x="T0" y="T1"/>
                </a:cxn>
                <a:cxn ang="T11">
                  <a:pos x="T2" y="T3"/>
                </a:cxn>
                <a:cxn ang="T12">
                  <a:pos x="T4" y="T5"/>
                </a:cxn>
                <a:cxn ang="T13">
                  <a:pos x="T6" y="T7"/>
                </a:cxn>
                <a:cxn ang="T14">
                  <a:pos x="T8" y="T9"/>
                </a:cxn>
              </a:cxnLst>
              <a:rect l="T15" t="T16" r="T17" b="T18"/>
              <a:pathLst>
                <a:path w="258" h="378">
                  <a:moveTo>
                    <a:pt x="258" y="190"/>
                  </a:moveTo>
                  <a:lnTo>
                    <a:pt x="258" y="378"/>
                  </a:lnTo>
                  <a:lnTo>
                    <a:pt x="0" y="180"/>
                  </a:lnTo>
                  <a:lnTo>
                    <a:pt x="0" y="0"/>
                  </a:lnTo>
                  <a:lnTo>
                    <a:pt x="258" y="190"/>
                  </a:lnTo>
                  <a:close/>
                </a:path>
              </a:pathLst>
            </a:custGeom>
            <a:solidFill>
              <a:srgbClr val="600000"/>
            </a:solidFill>
            <a:ln w="9525">
              <a:noFill/>
              <a:round/>
              <a:headEnd/>
              <a:tailEnd/>
            </a:ln>
          </p:spPr>
          <p:txBody>
            <a:bodyPr/>
            <a:lstStyle/>
            <a:p>
              <a:endParaRPr lang="en-US"/>
            </a:p>
          </p:txBody>
        </p:sp>
        <p:sp>
          <p:nvSpPr>
            <p:cNvPr id="110" name="Freeform 110"/>
            <p:cNvSpPr>
              <a:spLocks/>
            </p:cNvSpPr>
            <p:nvPr/>
          </p:nvSpPr>
          <p:spPr bwMode="auto">
            <a:xfrm>
              <a:off x="3341" y="1816"/>
              <a:ext cx="135" cy="190"/>
            </a:xfrm>
            <a:custGeom>
              <a:avLst/>
              <a:gdLst>
                <a:gd name="T0" fmla="*/ 270 w 270"/>
                <a:gd name="T1" fmla="*/ 207 h 378"/>
                <a:gd name="T2" fmla="*/ 270 w 270"/>
                <a:gd name="T3" fmla="*/ 378 h 378"/>
                <a:gd name="T4" fmla="*/ 0 w 270"/>
                <a:gd name="T5" fmla="*/ 173 h 378"/>
                <a:gd name="T6" fmla="*/ 0 w 270"/>
                <a:gd name="T7" fmla="*/ 0 h 378"/>
                <a:gd name="T8" fmla="*/ 270 w 270"/>
                <a:gd name="T9" fmla="*/ 207 h 378"/>
                <a:gd name="T10" fmla="*/ 0 60000 65536"/>
                <a:gd name="T11" fmla="*/ 0 60000 65536"/>
                <a:gd name="T12" fmla="*/ 0 60000 65536"/>
                <a:gd name="T13" fmla="*/ 0 60000 65536"/>
                <a:gd name="T14" fmla="*/ 0 60000 65536"/>
                <a:gd name="T15" fmla="*/ 0 w 270"/>
                <a:gd name="T16" fmla="*/ 0 h 378"/>
                <a:gd name="T17" fmla="*/ 270 w 270"/>
                <a:gd name="T18" fmla="*/ 378 h 378"/>
              </a:gdLst>
              <a:ahLst/>
              <a:cxnLst>
                <a:cxn ang="T10">
                  <a:pos x="T0" y="T1"/>
                </a:cxn>
                <a:cxn ang="T11">
                  <a:pos x="T2" y="T3"/>
                </a:cxn>
                <a:cxn ang="T12">
                  <a:pos x="T4" y="T5"/>
                </a:cxn>
                <a:cxn ang="T13">
                  <a:pos x="T6" y="T7"/>
                </a:cxn>
                <a:cxn ang="T14">
                  <a:pos x="T8" y="T9"/>
                </a:cxn>
              </a:cxnLst>
              <a:rect l="T15" t="T16" r="T17" b="T18"/>
              <a:pathLst>
                <a:path w="270" h="378">
                  <a:moveTo>
                    <a:pt x="270" y="207"/>
                  </a:moveTo>
                  <a:lnTo>
                    <a:pt x="270" y="378"/>
                  </a:lnTo>
                  <a:lnTo>
                    <a:pt x="0" y="173"/>
                  </a:lnTo>
                  <a:lnTo>
                    <a:pt x="0" y="0"/>
                  </a:lnTo>
                  <a:lnTo>
                    <a:pt x="270" y="207"/>
                  </a:lnTo>
                  <a:close/>
                </a:path>
              </a:pathLst>
            </a:custGeom>
            <a:solidFill>
              <a:srgbClr val="800000"/>
            </a:solidFill>
            <a:ln w="9525">
              <a:noFill/>
              <a:round/>
              <a:headEnd/>
              <a:tailEnd/>
            </a:ln>
          </p:spPr>
          <p:txBody>
            <a:bodyPr/>
            <a:lstStyle/>
            <a:p>
              <a:endParaRPr lang="en-US"/>
            </a:p>
          </p:txBody>
        </p:sp>
        <p:sp>
          <p:nvSpPr>
            <p:cNvPr id="111" name="Freeform 111"/>
            <p:cNvSpPr>
              <a:spLocks/>
            </p:cNvSpPr>
            <p:nvPr/>
          </p:nvSpPr>
          <p:spPr bwMode="auto">
            <a:xfrm>
              <a:off x="3626" y="924"/>
              <a:ext cx="149" cy="164"/>
            </a:xfrm>
            <a:custGeom>
              <a:avLst/>
              <a:gdLst>
                <a:gd name="T0" fmla="*/ 299 w 299"/>
                <a:gd name="T1" fmla="*/ 134 h 329"/>
                <a:gd name="T2" fmla="*/ 299 w 299"/>
                <a:gd name="T3" fmla="*/ 329 h 329"/>
                <a:gd name="T4" fmla="*/ 0 w 299"/>
                <a:gd name="T5" fmla="*/ 188 h 329"/>
                <a:gd name="T6" fmla="*/ 0 w 299"/>
                <a:gd name="T7" fmla="*/ 0 h 329"/>
                <a:gd name="T8" fmla="*/ 299 w 299"/>
                <a:gd name="T9" fmla="*/ 134 h 329"/>
                <a:gd name="T10" fmla="*/ 0 60000 65536"/>
                <a:gd name="T11" fmla="*/ 0 60000 65536"/>
                <a:gd name="T12" fmla="*/ 0 60000 65536"/>
                <a:gd name="T13" fmla="*/ 0 60000 65536"/>
                <a:gd name="T14" fmla="*/ 0 60000 65536"/>
                <a:gd name="T15" fmla="*/ 0 w 299"/>
                <a:gd name="T16" fmla="*/ 0 h 329"/>
                <a:gd name="T17" fmla="*/ 299 w 299"/>
                <a:gd name="T18" fmla="*/ 329 h 329"/>
              </a:gdLst>
              <a:ahLst/>
              <a:cxnLst>
                <a:cxn ang="T10">
                  <a:pos x="T0" y="T1"/>
                </a:cxn>
                <a:cxn ang="T11">
                  <a:pos x="T2" y="T3"/>
                </a:cxn>
                <a:cxn ang="T12">
                  <a:pos x="T4" y="T5"/>
                </a:cxn>
                <a:cxn ang="T13">
                  <a:pos x="T6" y="T7"/>
                </a:cxn>
                <a:cxn ang="T14">
                  <a:pos x="T8" y="T9"/>
                </a:cxn>
              </a:cxnLst>
              <a:rect l="T15" t="T16" r="T17" b="T18"/>
              <a:pathLst>
                <a:path w="299" h="329">
                  <a:moveTo>
                    <a:pt x="299" y="134"/>
                  </a:moveTo>
                  <a:lnTo>
                    <a:pt x="299" y="329"/>
                  </a:lnTo>
                  <a:lnTo>
                    <a:pt x="0" y="188"/>
                  </a:lnTo>
                  <a:lnTo>
                    <a:pt x="0" y="0"/>
                  </a:lnTo>
                  <a:lnTo>
                    <a:pt x="299" y="134"/>
                  </a:lnTo>
                  <a:close/>
                </a:path>
              </a:pathLst>
            </a:custGeom>
            <a:solidFill>
              <a:srgbClr val="800000"/>
            </a:solidFill>
            <a:ln w="9525">
              <a:noFill/>
              <a:round/>
              <a:headEnd/>
              <a:tailEnd/>
            </a:ln>
          </p:spPr>
          <p:txBody>
            <a:bodyPr/>
            <a:lstStyle/>
            <a:p>
              <a:endParaRPr lang="en-US"/>
            </a:p>
          </p:txBody>
        </p:sp>
        <p:sp>
          <p:nvSpPr>
            <p:cNvPr id="112" name="Freeform 112"/>
            <p:cNvSpPr>
              <a:spLocks/>
            </p:cNvSpPr>
            <p:nvPr/>
          </p:nvSpPr>
          <p:spPr bwMode="auto">
            <a:xfrm>
              <a:off x="3730" y="1085"/>
              <a:ext cx="47" cy="117"/>
            </a:xfrm>
            <a:custGeom>
              <a:avLst/>
              <a:gdLst>
                <a:gd name="T0" fmla="*/ 93 w 93"/>
                <a:gd name="T1" fmla="*/ 50 h 235"/>
                <a:gd name="T2" fmla="*/ 93 w 93"/>
                <a:gd name="T3" fmla="*/ 235 h 235"/>
                <a:gd name="T4" fmla="*/ 0 w 93"/>
                <a:gd name="T5" fmla="*/ 185 h 235"/>
                <a:gd name="T6" fmla="*/ 0 w 93"/>
                <a:gd name="T7" fmla="*/ 0 h 235"/>
                <a:gd name="T8" fmla="*/ 93 w 93"/>
                <a:gd name="T9" fmla="*/ 50 h 235"/>
                <a:gd name="T10" fmla="*/ 0 60000 65536"/>
                <a:gd name="T11" fmla="*/ 0 60000 65536"/>
                <a:gd name="T12" fmla="*/ 0 60000 65536"/>
                <a:gd name="T13" fmla="*/ 0 60000 65536"/>
                <a:gd name="T14" fmla="*/ 0 60000 65536"/>
                <a:gd name="T15" fmla="*/ 0 w 93"/>
                <a:gd name="T16" fmla="*/ 0 h 235"/>
                <a:gd name="T17" fmla="*/ 93 w 93"/>
                <a:gd name="T18" fmla="*/ 235 h 235"/>
              </a:gdLst>
              <a:ahLst/>
              <a:cxnLst>
                <a:cxn ang="T10">
                  <a:pos x="T0" y="T1"/>
                </a:cxn>
                <a:cxn ang="T11">
                  <a:pos x="T2" y="T3"/>
                </a:cxn>
                <a:cxn ang="T12">
                  <a:pos x="T4" y="T5"/>
                </a:cxn>
                <a:cxn ang="T13">
                  <a:pos x="T6" y="T7"/>
                </a:cxn>
                <a:cxn ang="T14">
                  <a:pos x="T8" y="T9"/>
                </a:cxn>
              </a:cxnLst>
              <a:rect l="T15" t="T16" r="T17" b="T18"/>
              <a:pathLst>
                <a:path w="93" h="235">
                  <a:moveTo>
                    <a:pt x="93" y="50"/>
                  </a:moveTo>
                  <a:lnTo>
                    <a:pt x="93" y="235"/>
                  </a:lnTo>
                  <a:lnTo>
                    <a:pt x="0" y="185"/>
                  </a:lnTo>
                  <a:lnTo>
                    <a:pt x="0" y="0"/>
                  </a:lnTo>
                  <a:lnTo>
                    <a:pt x="93" y="50"/>
                  </a:lnTo>
                  <a:close/>
                </a:path>
              </a:pathLst>
            </a:custGeom>
            <a:solidFill>
              <a:srgbClr val="800000"/>
            </a:solidFill>
            <a:ln w="9525">
              <a:noFill/>
              <a:round/>
              <a:headEnd/>
              <a:tailEnd/>
            </a:ln>
          </p:spPr>
          <p:txBody>
            <a:bodyPr/>
            <a:lstStyle/>
            <a:p>
              <a:endParaRPr lang="en-US"/>
            </a:p>
          </p:txBody>
        </p:sp>
        <p:sp>
          <p:nvSpPr>
            <p:cNvPr id="113" name="Freeform 113"/>
            <p:cNvSpPr>
              <a:spLocks/>
            </p:cNvSpPr>
            <p:nvPr/>
          </p:nvSpPr>
          <p:spPr bwMode="auto">
            <a:xfrm>
              <a:off x="3626" y="1364"/>
              <a:ext cx="149" cy="180"/>
            </a:xfrm>
            <a:custGeom>
              <a:avLst/>
              <a:gdLst>
                <a:gd name="T0" fmla="*/ 299 w 299"/>
                <a:gd name="T1" fmla="*/ 168 h 361"/>
                <a:gd name="T2" fmla="*/ 299 w 299"/>
                <a:gd name="T3" fmla="*/ 361 h 361"/>
                <a:gd name="T4" fmla="*/ 0 w 299"/>
                <a:gd name="T5" fmla="*/ 190 h 361"/>
                <a:gd name="T6" fmla="*/ 0 w 299"/>
                <a:gd name="T7" fmla="*/ 0 h 361"/>
                <a:gd name="T8" fmla="*/ 299 w 299"/>
                <a:gd name="T9" fmla="*/ 168 h 361"/>
                <a:gd name="T10" fmla="*/ 0 60000 65536"/>
                <a:gd name="T11" fmla="*/ 0 60000 65536"/>
                <a:gd name="T12" fmla="*/ 0 60000 65536"/>
                <a:gd name="T13" fmla="*/ 0 60000 65536"/>
                <a:gd name="T14" fmla="*/ 0 60000 65536"/>
                <a:gd name="T15" fmla="*/ 0 w 299"/>
                <a:gd name="T16" fmla="*/ 0 h 361"/>
                <a:gd name="T17" fmla="*/ 299 w 299"/>
                <a:gd name="T18" fmla="*/ 361 h 361"/>
              </a:gdLst>
              <a:ahLst/>
              <a:cxnLst>
                <a:cxn ang="T10">
                  <a:pos x="T0" y="T1"/>
                </a:cxn>
                <a:cxn ang="T11">
                  <a:pos x="T2" y="T3"/>
                </a:cxn>
                <a:cxn ang="T12">
                  <a:pos x="T4" y="T5"/>
                </a:cxn>
                <a:cxn ang="T13">
                  <a:pos x="T6" y="T7"/>
                </a:cxn>
                <a:cxn ang="T14">
                  <a:pos x="T8" y="T9"/>
                </a:cxn>
              </a:cxnLst>
              <a:rect l="T15" t="T16" r="T17" b="T18"/>
              <a:pathLst>
                <a:path w="299" h="361">
                  <a:moveTo>
                    <a:pt x="299" y="168"/>
                  </a:moveTo>
                  <a:lnTo>
                    <a:pt x="299" y="361"/>
                  </a:lnTo>
                  <a:lnTo>
                    <a:pt x="0" y="190"/>
                  </a:lnTo>
                  <a:lnTo>
                    <a:pt x="0" y="0"/>
                  </a:lnTo>
                  <a:lnTo>
                    <a:pt x="299" y="168"/>
                  </a:lnTo>
                  <a:close/>
                </a:path>
              </a:pathLst>
            </a:custGeom>
            <a:solidFill>
              <a:srgbClr val="800000"/>
            </a:solidFill>
            <a:ln w="9525">
              <a:noFill/>
              <a:round/>
              <a:headEnd/>
              <a:tailEnd/>
            </a:ln>
          </p:spPr>
          <p:txBody>
            <a:bodyPr/>
            <a:lstStyle/>
            <a:p>
              <a:endParaRPr lang="en-US"/>
            </a:p>
          </p:txBody>
        </p:sp>
        <p:sp>
          <p:nvSpPr>
            <p:cNvPr id="114" name="Rectangle 114"/>
            <p:cNvSpPr>
              <a:spLocks noChangeArrowheads="1"/>
            </p:cNvSpPr>
            <p:nvPr/>
          </p:nvSpPr>
          <p:spPr bwMode="auto">
            <a:xfrm>
              <a:off x="3775" y="1908"/>
              <a:ext cx="75" cy="100"/>
            </a:xfrm>
            <a:prstGeom prst="rect">
              <a:avLst/>
            </a:prstGeom>
            <a:solidFill>
              <a:srgbClr val="600000"/>
            </a:solidFill>
            <a:ln w="9525">
              <a:noFill/>
              <a:miter lim="800000"/>
              <a:headEnd/>
              <a:tailEnd/>
            </a:ln>
          </p:spPr>
          <p:txBody>
            <a:bodyPr/>
            <a:lstStyle/>
            <a:p>
              <a:endParaRPr lang="en-US"/>
            </a:p>
          </p:txBody>
        </p:sp>
      </p:grpSp>
      <p:grpSp>
        <p:nvGrpSpPr>
          <p:cNvPr id="115" name="Group 115"/>
          <p:cNvGrpSpPr>
            <a:grpSpLocks/>
          </p:cNvGrpSpPr>
          <p:nvPr/>
        </p:nvGrpSpPr>
        <p:grpSpPr bwMode="auto">
          <a:xfrm>
            <a:off x="4724400" y="1905000"/>
            <a:ext cx="1751012" cy="638175"/>
            <a:chOff x="3120" y="481"/>
            <a:chExt cx="1103" cy="402"/>
          </a:xfrm>
        </p:grpSpPr>
        <p:sp>
          <p:nvSpPr>
            <p:cNvPr id="116" name="Freeform 116"/>
            <p:cNvSpPr>
              <a:spLocks/>
            </p:cNvSpPr>
            <p:nvPr/>
          </p:nvSpPr>
          <p:spPr bwMode="auto">
            <a:xfrm>
              <a:off x="3120" y="481"/>
              <a:ext cx="1103" cy="237"/>
            </a:xfrm>
            <a:custGeom>
              <a:avLst/>
              <a:gdLst>
                <a:gd name="T0" fmla="*/ 0 w 2206"/>
                <a:gd name="T1" fmla="*/ 0 h 475"/>
                <a:gd name="T2" fmla="*/ 949 w 2206"/>
                <a:gd name="T3" fmla="*/ 36 h 475"/>
                <a:gd name="T4" fmla="*/ 2206 w 2206"/>
                <a:gd name="T5" fmla="*/ 456 h 475"/>
                <a:gd name="T6" fmla="*/ 1332 w 2206"/>
                <a:gd name="T7" fmla="*/ 475 h 475"/>
                <a:gd name="T8" fmla="*/ 0 w 2206"/>
                <a:gd name="T9" fmla="*/ 0 h 475"/>
                <a:gd name="T10" fmla="*/ 0 60000 65536"/>
                <a:gd name="T11" fmla="*/ 0 60000 65536"/>
                <a:gd name="T12" fmla="*/ 0 60000 65536"/>
                <a:gd name="T13" fmla="*/ 0 60000 65536"/>
                <a:gd name="T14" fmla="*/ 0 60000 65536"/>
                <a:gd name="T15" fmla="*/ 0 w 2206"/>
                <a:gd name="T16" fmla="*/ 0 h 475"/>
                <a:gd name="T17" fmla="*/ 2206 w 2206"/>
                <a:gd name="T18" fmla="*/ 475 h 475"/>
              </a:gdLst>
              <a:ahLst/>
              <a:cxnLst>
                <a:cxn ang="T10">
                  <a:pos x="T0" y="T1"/>
                </a:cxn>
                <a:cxn ang="T11">
                  <a:pos x="T2" y="T3"/>
                </a:cxn>
                <a:cxn ang="T12">
                  <a:pos x="T4" y="T5"/>
                </a:cxn>
                <a:cxn ang="T13">
                  <a:pos x="T6" y="T7"/>
                </a:cxn>
                <a:cxn ang="T14">
                  <a:pos x="T8" y="T9"/>
                </a:cxn>
              </a:cxnLst>
              <a:rect l="T15" t="T16" r="T17" b="T18"/>
              <a:pathLst>
                <a:path w="2206" h="475">
                  <a:moveTo>
                    <a:pt x="0" y="0"/>
                  </a:moveTo>
                  <a:lnTo>
                    <a:pt x="949" y="36"/>
                  </a:lnTo>
                  <a:lnTo>
                    <a:pt x="2206" y="456"/>
                  </a:lnTo>
                  <a:lnTo>
                    <a:pt x="1332" y="475"/>
                  </a:lnTo>
                  <a:lnTo>
                    <a:pt x="0" y="0"/>
                  </a:lnTo>
                  <a:close/>
                </a:path>
              </a:pathLst>
            </a:custGeom>
            <a:solidFill>
              <a:srgbClr val="C0C0C0"/>
            </a:solidFill>
            <a:ln w="9525">
              <a:noFill/>
              <a:round/>
              <a:headEnd/>
              <a:tailEnd/>
            </a:ln>
          </p:spPr>
          <p:txBody>
            <a:bodyPr/>
            <a:lstStyle/>
            <a:p>
              <a:endParaRPr lang="en-US"/>
            </a:p>
          </p:txBody>
        </p:sp>
        <p:sp>
          <p:nvSpPr>
            <p:cNvPr id="117" name="Freeform 117"/>
            <p:cNvSpPr>
              <a:spLocks/>
            </p:cNvSpPr>
            <p:nvPr/>
          </p:nvSpPr>
          <p:spPr bwMode="auto">
            <a:xfrm>
              <a:off x="3792" y="703"/>
              <a:ext cx="429" cy="180"/>
            </a:xfrm>
            <a:custGeom>
              <a:avLst/>
              <a:gdLst>
                <a:gd name="T0" fmla="*/ 9 w 857"/>
                <a:gd name="T1" fmla="*/ 1 h 359"/>
                <a:gd name="T2" fmla="*/ 857 w 857"/>
                <a:gd name="T3" fmla="*/ 0 h 359"/>
                <a:gd name="T4" fmla="*/ 857 w 857"/>
                <a:gd name="T5" fmla="*/ 359 h 359"/>
                <a:gd name="T6" fmla="*/ 0 w 857"/>
                <a:gd name="T7" fmla="*/ 359 h 359"/>
                <a:gd name="T8" fmla="*/ 9 w 857"/>
                <a:gd name="T9" fmla="*/ 1 h 359"/>
                <a:gd name="T10" fmla="*/ 0 60000 65536"/>
                <a:gd name="T11" fmla="*/ 0 60000 65536"/>
                <a:gd name="T12" fmla="*/ 0 60000 65536"/>
                <a:gd name="T13" fmla="*/ 0 60000 65536"/>
                <a:gd name="T14" fmla="*/ 0 60000 65536"/>
                <a:gd name="T15" fmla="*/ 0 w 857"/>
                <a:gd name="T16" fmla="*/ 0 h 359"/>
                <a:gd name="T17" fmla="*/ 857 w 857"/>
                <a:gd name="T18" fmla="*/ 359 h 359"/>
              </a:gdLst>
              <a:ahLst/>
              <a:cxnLst>
                <a:cxn ang="T10">
                  <a:pos x="T0" y="T1"/>
                </a:cxn>
                <a:cxn ang="T11">
                  <a:pos x="T2" y="T3"/>
                </a:cxn>
                <a:cxn ang="T12">
                  <a:pos x="T4" y="T5"/>
                </a:cxn>
                <a:cxn ang="T13">
                  <a:pos x="T6" y="T7"/>
                </a:cxn>
                <a:cxn ang="T14">
                  <a:pos x="T8" y="T9"/>
                </a:cxn>
              </a:cxnLst>
              <a:rect l="T15" t="T16" r="T17" b="T18"/>
              <a:pathLst>
                <a:path w="857" h="359">
                  <a:moveTo>
                    <a:pt x="9" y="1"/>
                  </a:moveTo>
                  <a:lnTo>
                    <a:pt x="857" y="0"/>
                  </a:lnTo>
                  <a:lnTo>
                    <a:pt x="857" y="359"/>
                  </a:lnTo>
                  <a:lnTo>
                    <a:pt x="0" y="359"/>
                  </a:lnTo>
                  <a:lnTo>
                    <a:pt x="9" y="1"/>
                  </a:lnTo>
                  <a:close/>
                </a:path>
              </a:pathLst>
            </a:custGeom>
            <a:solidFill>
              <a:srgbClr val="E0E0E0"/>
            </a:solidFill>
            <a:ln w="9525">
              <a:noFill/>
              <a:round/>
              <a:headEnd/>
              <a:tailEnd/>
            </a:ln>
          </p:spPr>
          <p:txBody>
            <a:bodyPr/>
            <a:lstStyle/>
            <a:p>
              <a:endParaRPr lang="en-US"/>
            </a:p>
          </p:txBody>
        </p:sp>
        <p:sp>
          <p:nvSpPr>
            <p:cNvPr id="118" name="Freeform 118"/>
            <p:cNvSpPr>
              <a:spLocks/>
            </p:cNvSpPr>
            <p:nvPr/>
          </p:nvSpPr>
          <p:spPr bwMode="auto">
            <a:xfrm>
              <a:off x="3126" y="481"/>
              <a:ext cx="681" cy="401"/>
            </a:xfrm>
            <a:custGeom>
              <a:avLst/>
              <a:gdLst>
                <a:gd name="T0" fmla="*/ 0 w 1361"/>
                <a:gd name="T1" fmla="*/ 0 h 802"/>
                <a:gd name="T2" fmla="*/ 0 w 1361"/>
                <a:gd name="T3" fmla="*/ 269 h 802"/>
                <a:gd name="T4" fmla="*/ 1361 w 1361"/>
                <a:gd name="T5" fmla="*/ 802 h 802"/>
                <a:gd name="T6" fmla="*/ 1361 w 1361"/>
                <a:gd name="T7" fmla="*/ 444 h 802"/>
                <a:gd name="T8" fmla="*/ 0 w 1361"/>
                <a:gd name="T9" fmla="*/ 0 h 802"/>
                <a:gd name="T10" fmla="*/ 0 60000 65536"/>
                <a:gd name="T11" fmla="*/ 0 60000 65536"/>
                <a:gd name="T12" fmla="*/ 0 60000 65536"/>
                <a:gd name="T13" fmla="*/ 0 60000 65536"/>
                <a:gd name="T14" fmla="*/ 0 60000 65536"/>
                <a:gd name="T15" fmla="*/ 0 w 1361"/>
                <a:gd name="T16" fmla="*/ 0 h 802"/>
                <a:gd name="T17" fmla="*/ 1361 w 1361"/>
                <a:gd name="T18" fmla="*/ 802 h 802"/>
              </a:gdLst>
              <a:ahLst/>
              <a:cxnLst>
                <a:cxn ang="T10">
                  <a:pos x="T0" y="T1"/>
                </a:cxn>
                <a:cxn ang="T11">
                  <a:pos x="T2" y="T3"/>
                </a:cxn>
                <a:cxn ang="T12">
                  <a:pos x="T4" y="T5"/>
                </a:cxn>
                <a:cxn ang="T13">
                  <a:pos x="T6" y="T7"/>
                </a:cxn>
                <a:cxn ang="T14">
                  <a:pos x="T8" y="T9"/>
                </a:cxn>
              </a:cxnLst>
              <a:rect l="T15" t="T16" r="T17" b="T18"/>
              <a:pathLst>
                <a:path w="1361" h="802">
                  <a:moveTo>
                    <a:pt x="0" y="0"/>
                  </a:moveTo>
                  <a:lnTo>
                    <a:pt x="0" y="269"/>
                  </a:lnTo>
                  <a:lnTo>
                    <a:pt x="1361" y="802"/>
                  </a:lnTo>
                  <a:lnTo>
                    <a:pt x="1361" y="444"/>
                  </a:lnTo>
                  <a:lnTo>
                    <a:pt x="0" y="0"/>
                  </a:lnTo>
                  <a:close/>
                </a:path>
              </a:pathLst>
            </a:custGeom>
            <a:solidFill>
              <a:srgbClr val="A0A0A0"/>
            </a:solidFill>
            <a:ln w="9525">
              <a:noFill/>
              <a:round/>
              <a:headEnd/>
              <a:tailEnd/>
            </a:ln>
          </p:spPr>
          <p:txBody>
            <a:bodyPr/>
            <a:lstStyle/>
            <a:p>
              <a:endParaRPr lang="en-US"/>
            </a:p>
          </p:txBody>
        </p:sp>
      </p:grpSp>
      <p:sp>
        <p:nvSpPr>
          <p:cNvPr id="119" name="Rectangle 119"/>
          <p:cNvSpPr>
            <a:spLocks noChangeArrowheads="1"/>
          </p:cNvSpPr>
          <p:nvPr/>
        </p:nvSpPr>
        <p:spPr bwMode="auto">
          <a:xfrm>
            <a:off x="1828800" y="3733800"/>
            <a:ext cx="990600" cy="381000"/>
          </a:xfrm>
          <a:prstGeom prst="rect">
            <a:avLst/>
          </a:prstGeom>
          <a:solidFill>
            <a:srgbClr val="CC3300"/>
          </a:solidFill>
          <a:ln w="9525">
            <a:solidFill>
              <a:schemeClr val="tx1"/>
            </a:solidFill>
            <a:miter lim="800000"/>
            <a:headEnd/>
            <a:tailEnd/>
          </a:ln>
        </p:spPr>
        <p:txBody>
          <a:bodyPr wrap="none" anchor="ctr"/>
          <a:lstStyle/>
          <a:p>
            <a:pPr algn="ctr"/>
            <a:endParaRPr lang="en-US" sz="2400">
              <a:solidFill>
                <a:srgbClr val="CC3300"/>
              </a:solidFill>
              <a:latin typeface="Tahoma" pitchFamily="34" charset="0"/>
            </a:endParaRPr>
          </a:p>
        </p:txBody>
      </p:sp>
      <p:sp>
        <p:nvSpPr>
          <p:cNvPr id="120" name="Rectangle 120"/>
          <p:cNvSpPr>
            <a:spLocks noChangeArrowheads="1"/>
          </p:cNvSpPr>
          <p:nvPr/>
        </p:nvSpPr>
        <p:spPr bwMode="auto">
          <a:xfrm>
            <a:off x="1143000" y="3429000"/>
            <a:ext cx="1295400" cy="304800"/>
          </a:xfrm>
          <a:prstGeom prst="rect">
            <a:avLst/>
          </a:prstGeom>
          <a:solidFill>
            <a:schemeClr val="tx2"/>
          </a:solidFill>
          <a:ln w="9525">
            <a:solidFill>
              <a:schemeClr val="tx1"/>
            </a:solidFill>
            <a:miter lim="800000"/>
            <a:headEnd/>
            <a:tailEnd/>
          </a:ln>
        </p:spPr>
        <p:txBody>
          <a:bodyPr wrap="none" anchor="ctr"/>
          <a:lstStyle/>
          <a:p>
            <a:pPr algn="ctr"/>
            <a:endParaRPr lang="en-US" sz="2400">
              <a:solidFill>
                <a:srgbClr val="CC3300"/>
              </a:solidFill>
              <a:latin typeface="Tahoma" pitchFamily="34" charset="0"/>
            </a:endParaRPr>
          </a:p>
        </p:txBody>
      </p:sp>
      <p:sp>
        <p:nvSpPr>
          <p:cNvPr id="121" name="Rectangle 121"/>
          <p:cNvSpPr>
            <a:spLocks noChangeArrowheads="1"/>
          </p:cNvSpPr>
          <p:nvPr/>
        </p:nvSpPr>
        <p:spPr bwMode="auto">
          <a:xfrm>
            <a:off x="609600" y="3733800"/>
            <a:ext cx="1066800" cy="381000"/>
          </a:xfrm>
          <a:prstGeom prst="rect">
            <a:avLst/>
          </a:prstGeom>
          <a:solidFill>
            <a:srgbClr val="CC3300"/>
          </a:solidFill>
          <a:ln w="9525">
            <a:solidFill>
              <a:srgbClr val="CC3300"/>
            </a:solidFill>
            <a:miter lim="800000"/>
            <a:headEnd/>
            <a:tailEnd/>
          </a:ln>
        </p:spPr>
        <p:txBody>
          <a:bodyPr wrap="none" anchor="ctr"/>
          <a:lstStyle/>
          <a:p>
            <a:pPr algn="ctr"/>
            <a:endParaRPr lang="en-US" sz="2400">
              <a:solidFill>
                <a:srgbClr val="CC3300"/>
              </a:solidFill>
              <a:latin typeface="Tahoma" pitchFamily="34" charset="0"/>
            </a:endParaRPr>
          </a:p>
        </p:txBody>
      </p:sp>
      <p:sp>
        <p:nvSpPr>
          <p:cNvPr id="124" name="Rectangle 123"/>
          <p:cNvSpPr/>
          <p:nvPr/>
        </p:nvSpPr>
        <p:spPr>
          <a:xfrm>
            <a:off x="838200" y="2438400"/>
            <a:ext cx="3276600" cy="646331"/>
          </a:xfrm>
          <a:prstGeom prst="rect">
            <a:avLst/>
          </a:prstGeom>
        </p:spPr>
        <p:txBody>
          <a:bodyPr wrap="square">
            <a:spAutoFit/>
          </a:bodyPr>
          <a:lstStyle/>
          <a:p>
            <a:r>
              <a:rPr lang="en-GB" sz="3600" b="1" u="sng" dirty="0" smtClean="0">
                <a:latin typeface="Tahoma" pitchFamily="34" charset="0"/>
              </a:rPr>
              <a:t>PROTEIN</a:t>
            </a:r>
            <a:endParaRPr lang="en-US" sz="3600" u="sng" dirty="0"/>
          </a:p>
        </p:txBody>
      </p:sp>
      <p:sp>
        <p:nvSpPr>
          <p:cNvPr id="125" name="Rectangle 124"/>
          <p:cNvSpPr/>
          <p:nvPr/>
        </p:nvSpPr>
        <p:spPr>
          <a:xfrm>
            <a:off x="914400" y="304800"/>
            <a:ext cx="7239000" cy="646331"/>
          </a:xfrm>
          <a:prstGeom prst="rect">
            <a:avLst/>
          </a:prstGeom>
        </p:spPr>
        <p:txBody>
          <a:bodyPr wrap="square">
            <a:spAutoFit/>
          </a:bodyPr>
          <a:lstStyle/>
          <a:p>
            <a:pPr algn="ctr"/>
            <a:r>
              <a:rPr lang="hi-IN" sz="3600" b="1" dirty="0" smtClean="0">
                <a:solidFill>
                  <a:srgbClr val="3366CC"/>
                </a:solidFill>
                <a:latin typeface="Aparajita" pitchFamily="34" charset="0"/>
                <a:cs typeface="Aparajita" pitchFamily="34" charset="0"/>
              </a:rPr>
              <a:t>प्रोटीन शरीर का बिल्डिंग ब्लाक हैं</a:t>
            </a:r>
            <a:endParaRPr lang="en-US" sz="3600" b="1" dirty="0">
              <a:solidFill>
                <a:srgbClr val="3366CC"/>
              </a:solidFill>
              <a:latin typeface="Aparajita" pitchFamily="34" charset="0"/>
              <a:cs typeface="Aparajita" pitchFamily="34" charset="0"/>
            </a:endParaRPr>
          </a:p>
        </p:txBody>
      </p:sp>
      <p:sp>
        <p:nvSpPr>
          <p:cNvPr id="129" name="Rectangle 128"/>
          <p:cNvSpPr/>
          <p:nvPr/>
        </p:nvSpPr>
        <p:spPr>
          <a:xfrm>
            <a:off x="3124200" y="2514600"/>
            <a:ext cx="1219200" cy="523220"/>
          </a:xfrm>
          <a:prstGeom prst="rect">
            <a:avLst/>
          </a:prstGeom>
        </p:spPr>
        <p:txBody>
          <a:bodyPr wrap="square">
            <a:spAutoFit/>
          </a:bodyPr>
          <a:lstStyle/>
          <a:p>
            <a:r>
              <a:rPr lang="en-US" sz="2800" b="1" u="sng" dirty="0" smtClean="0">
                <a:solidFill>
                  <a:srgbClr val="FF0000"/>
                </a:solidFill>
                <a:latin typeface="Aparajita" pitchFamily="34" charset="0"/>
                <a:cs typeface="Aparajita" pitchFamily="34" charset="0"/>
              </a:rPr>
              <a:t>(</a:t>
            </a:r>
            <a:r>
              <a:rPr lang="hi-IN" sz="2800" b="1" u="sng" dirty="0" smtClean="0">
                <a:solidFill>
                  <a:srgbClr val="FF0000"/>
                </a:solidFill>
                <a:latin typeface="Aparajita" pitchFamily="34" charset="0"/>
                <a:cs typeface="Aparajita" pitchFamily="34" charset="0"/>
              </a:rPr>
              <a:t>प्रोटीन</a:t>
            </a:r>
            <a:r>
              <a:rPr lang="en-US" sz="2800" b="1" u="sng" dirty="0" smtClean="0">
                <a:solidFill>
                  <a:srgbClr val="FF0000"/>
                </a:solidFill>
                <a:latin typeface="Aparajita" pitchFamily="34" charset="0"/>
                <a:cs typeface="Aparajita" pitchFamily="34" charset="0"/>
              </a:rPr>
              <a:t>)</a:t>
            </a:r>
            <a:endParaRPr lang="en-US" sz="28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Proteins have many different functions in our bodies. By studying the structures of proteins, we are better able to understand how they function normally and how some proteins with abnormal shapes can cause disease."/>
          <p:cNvPicPr>
            <a:picLocks noChangeAspect="1" noChangeArrowheads="1"/>
          </p:cNvPicPr>
          <p:nvPr/>
        </p:nvPicPr>
        <p:blipFill>
          <a:blip r:embed="rId2" cstate="print"/>
          <a:srcRect/>
          <a:stretch>
            <a:fillRect/>
          </a:stretch>
        </p:blipFill>
        <p:spPr bwMode="auto">
          <a:xfrm>
            <a:off x="381000" y="838200"/>
            <a:ext cx="8242300" cy="6019800"/>
          </a:xfrm>
          <a:prstGeom prst="rect">
            <a:avLst/>
          </a:prstGeom>
          <a:noFill/>
        </p:spPr>
      </p:pic>
      <p:sp>
        <p:nvSpPr>
          <p:cNvPr id="3" name="Rectangle 2"/>
          <p:cNvSpPr/>
          <p:nvPr/>
        </p:nvSpPr>
        <p:spPr>
          <a:xfrm>
            <a:off x="2590800" y="228600"/>
            <a:ext cx="5475034" cy="523220"/>
          </a:xfrm>
          <a:prstGeom prst="rect">
            <a:avLst/>
          </a:prstGeom>
        </p:spPr>
        <p:txBody>
          <a:bodyPr wrap="square">
            <a:spAutoFit/>
          </a:bodyPr>
          <a:lstStyle/>
          <a:p>
            <a:r>
              <a:rPr lang="hi-IN" sz="2800" b="1" dirty="0" smtClean="0"/>
              <a:t> हमारे शरीर में प्रोटीन के कार्य </a:t>
            </a:r>
            <a:endParaRPr lang="en-US" sz="2800" b="1" dirty="0"/>
          </a:p>
        </p:txBody>
      </p:sp>
      <p:sp>
        <p:nvSpPr>
          <p:cNvPr id="4" name="Rectangle 3"/>
          <p:cNvSpPr/>
          <p:nvPr/>
        </p:nvSpPr>
        <p:spPr>
          <a:xfrm>
            <a:off x="1524000" y="2133600"/>
            <a:ext cx="1371600" cy="646331"/>
          </a:xfrm>
          <a:prstGeom prst="rect">
            <a:avLst/>
          </a:prstGeom>
        </p:spPr>
        <p:txBody>
          <a:bodyPr wrap="square">
            <a:spAutoFit/>
          </a:bodyPr>
          <a:lstStyle/>
          <a:p>
            <a:endParaRPr lang="hi-IN" dirty="0" smtClean="0">
              <a:solidFill>
                <a:srgbClr val="FF0000"/>
              </a:solidFill>
            </a:endParaRPr>
          </a:p>
          <a:p>
            <a:r>
              <a:rPr lang="en-GB" dirty="0" smtClean="0">
                <a:solidFill>
                  <a:srgbClr val="FF0000"/>
                </a:solidFill>
              </a:rPr>
              <a:t>/</a:t>
            </a:r>
            <a:r>
              <a:rPr lang="hi-IN" b="1" dirty="0" smtClean="0">
                <a:solidFill>
                  <a:srgbClr val="FF0000"/>
                </a:solidFill>
              </a:rPr>
              <a:t>मांसपेशियां</a:t>
            </a:r>
            <a:r>
              <a:rPr lang="hi-IN" dirty="0" smtClean="0">
                <a:solidFill>
                  <a:srgbClr val="FF0000"/>
                </a:solidFill>
              </a:rPr>
              <a:t> </a:t>
            </a:r>
            <a:endParaRPr lang="en-US" dirty="0">
              <a:solidFill>
                <a:srgbClr val="FF0000"/>
              </a:solidFill>
            </a:endParaRPr>
          </a:p>
        </p:txBody>
      </p:sp>
      <p:sp>
        <p:nvSpPr>
          <p:cNvPr id="5" name="Rectangle 4"/>
          <p:cNvSpPr/>
          <p:nvPr/>
        </p:nvSpPr>
        <p:spPr>
          <a:xfrm>
            <a:off x="2971800" y="838200"/>
            <a:ext cx="1415772" cy="369332"/>
          </a:xfrm>
          <a:prstGeom prst="rect">
            <a:avLst/>
          </a:prstGeom>
        </p:spPr>
        <p:txBody>
          <a:bodyPr wrap="none">
            <a:spAutoFit/>
          </a:bodyPr>
          <a:lstStyle/>
          <a:p>
            <a:r>
              <a:rPr lang="hi-IN" b="1" dirty="0" smtClean="0">
                <a:solidFill>
                  <a:srgbClr val="FF0000"/>
                </a:solidFill>
              </a:rPr>
              <a:t>बाल / नाख़ून</a:t>
            </a:r>
            <a:endParaRPr lang="en-US" b="1" dirty="0">
              <a:solidFill>
                <a:srgbClr val="FF0000"/>
              </a:solidFill>
            </a:endParaRPr>
          </a:p>
        </p:txBody>
      </p:sp>
      <p:sp>
        <p:nvSpPr>
          <p:cNvPr id="6" name="Rectangle 5"/>
          <p:cNvSpPr/>
          <p:nvPr/>
        </p:nvSpPr>
        <p:spPr>
          <a:xfrm>
            <a:off x="6781800" y="3886200"/>
            <a:ext cx="1234633" cy="369332"/>
          </a:xfrm>
          <a:prstGeom prst="rect">
            <a:avLst/>
          </a:prstGeom>
        </p:spPr>
        <p:txBody>
          <a:bodyPr wrap="none">
            <a:spAutoFit/>
          </a:bodyPr>
          <a:lstStyle/>
          <a:p>
            <a:r>
              <a:rPr lang="hi-IN" b="1" dirty="0" smtClean="0">
                <a:solidFill>
                  <a:srgbClr val="FF0000"/>
                </a:solidFill>
              </a:rPr>
              <a:t>पाचक रस </a:t>
            </a:r>
            <a:endParaRPr lang="en-US" b="1" dirty="0">
              <a:solidFill>
                <a:srgbClr val="FF0000"/>
              </a:solidFill>
            </a:endParaRPr>
          </a:p>
        </p:txBody>
      </p:sp>
      <p:sp>
        <p:nvSpPr>
          <p:cNvPr id="7" name="Rectangle 6"/>
          <p:cNvSpPr/>
          <p:nvPr/>
        </p:nvSpPr>
        <p:spPr>
          <a:xfrm>
            <a:off x="1752600" y="5410200"/>
            <a:ext cx="1858201" cy="369332"/>
          </a:xfrm>
          <a:prstGeom prst="rect">
            <a:avLst/>
          </a:prstGeom>
        </p:spPr>
        <p:txBody>
          <a:bodyPr wrap="none">
            <a:spAutoFit/>
          </a:bodyPr>
          <a:lstStyle/>
          <a:p>
            <a:r>
              <a:rPr lang="hi-IN" b="1" dirty="0" smtClean="0">
                <a:solidFill>
                  <a:srgbClr val="FF0000"/>
                </a:solidFill>
              </a:rPr>
              <a:t>प्रतिरोधक क्षमता </a:t>
            </a:r>
            <a:endParaRPr lang="en-US" b="1" dirty="0">
              <a:solidFill>
                <a:srgbClr val="FF0000"/>
              </a:solidFill>
            </a:endParaRPr>
          </a:p>
        </p:txBody>
      </p:sp>
      <p:sp>
        <p:nvSpPr>
          <p:cNvPr id="8" name="Rectangle 7"/>
          <p:cNvSpPr/>
          <p:nvPr/>
        </p:nvSpPr>
        <p:spPr>
          <a:xfrm>
            <a:off x="5410200" y="914400"/>
            <a:ext cx="1447800" cy="646331"/>
          </a:xfrm>
          <a:prstGeom prst="rect">
            <a:avLst/>
          </a:prstGeom>
        </p:spPr>
        <p:txBody>
          <a:bodyPr wrap="square">
            <a:spAutoFit/>
          </a:bodyPr>
          <a:lstStyle/>
          <a:p>
            <a:endParaRPr lang="hi-IN" dirty="0" smtClean="0"/>
          </a:p>
          <a:p>
            <a:r>
              <a:rPr lang="hi-IN" b="1" dirty="0" smtClean="0">
                <a:solidFill>
                  <a:srgbClr val="FF0000"/>
                </a:solidFill>
              </a:rPr>
              <a:t>हीमोग्लोबिन</a:t>
            </a:r>
            <a:endParaRPr lang="en-US" b="1" dirty="0">
              <a:solidFill>
                <a:srgbClr val="FF00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p:cNvPicPr>
            <a:picLocks noChangeAspect="1" noChangeArrowheads="1"/>
          </p:cNvPicPr>
          <p:nvPr/>
        </p:nvPicPr>
        <p:blipFill>
          <a:blip r:embed="rId2" cstate="print"/>
          <a:srcRect/>
          <a:stretch>
            <a:fillRect/>
          </a:stretch>
        </p:blipFill>
        <p:spPr bwMode="auto">
          <a:xfrm>
            <a:off x="0" y="1028700"/>
            <a:ext cx="9134475" cy="3314700"/>
          </a:xfrm>
          <a:prstGeom prst="rect">
            <a:avLst/>
          </a:prstGeom>
          <a:noFill/>
          <a:ln w="9525">
            <a:noFill/>
            <a:miter lim="800000"/>
            <a:headEnd/>
            <a:tailEnd/>
          </a:ln>
          <a:effectLst/>
        </p:spPr>
      </p:pic>
      <p:sp>
        <p:nvSpPr>
          <p:cNvPr id="4" name="Rectangle 3"/>
          <p:cNvSpPr/>
          <p:nvPr/>
        </p:nvSpPr>
        <p:spPr>
          <a:xfrm>
            <a:off x="609600" y="1828800"/>
            <a:ext cx="4572000" cy="1323439"/>
          </a:xfrm>
          <a:prstGeom prst="rect">
            <a:avLst/>
          </a:prstGeom>
        </p:spPr>
        <p:txBody>
          <a:bodyPr wrap="square">
            <a:spAutoFit/>
          </a:bodyPr>
          <a:lstStyle/>
          <a:p>
            <a:r>
              <a:rPr lang="hi-IN" sz="2000" b="1" dirty="0" smtClean="0">
                <a:solidFill>
                  <a:srgbClr val="00B0F0"/>
                </a:solidFill>
              </a:rPr>
              <a:t>यदि किसी का वजन</a:t>
            </a:r>
            <a:r>
              <a:rPr lang="en-US" sz="2000" b="1" dirty="0" smtClean="0">
                <a:solidFill>
                  <a:srgbClr val="00B0F0"/>
                </a:solidFill>
              </a:rPr>
              <a:t>                                          </a:t>
            </a:r>
          </a:p>
          <a:p>
            <a:r>
              <a:rPr lang="hi-IN" sz="2000" b="1" dirty="0" smtClean="0">
                <a:solidFill>
                  <a:srgbClr val="00B0F0"/>
                </a:solidFill>
              </a:rPr>
              <a:t>60 किलो हो तो उसे </a:t>
            </a:r>
            <a:endParaRPr lang="en-US" sz="2000" b="1" dirty="0" smtClean="0">
              <a:solidFill>
                <a:srgbClr val="00B0F0"/>
              </a:solidFill>
            </a:endParaRPr>
          </a:p>
          <a:p>
            <a:r>
              <a:rPr lang="hi-IN" sz="2000" b="1" dirty="0" smtClean="0">
                <a:solidFill>
                  <a:srgbClr val="00B0F0"/>
                </a:solidFill>
              </a:rPr>
              <a:t>60 ग्राम प्रोटीन प्रति </a:t>
            </a:r>
            <a:endParaRPr lang="en-US" sz="2000" b="1" dirty="0" smtClean="0">
              <a:solidFill>
                <a:srgbClr val="00B0F0"/>
              </a:solidFill>
            </a:endParaRPr>
          </a:p>
          <a:p>
            <a:r>
              <a:rPr lang="hi-IN" sz="2000" b="1" dirty="0" smtClean="0">
                <a:solidFill>
                  <a:srgbClr val="00B0F0"/>
                </a:solidFill>
              </a:rPr>
              <a:t>दिन लेना चाहिए ।</a:t>
            </a:r>
            <a:endParaRPr lang="en-US" sz="2000" b="1" dirty="0">
              <a:solidFill>
                <a:srgbClr val="00B0F0"/>
              </a:solidFill>
            </a:endParaRPr>
          </a:p>
        </p:txBody>
      </p:sp>
      <p:sp>
        <p:nvSpPr>
          <p:cNvPr id="5" name="Rectangle 4"/>
          <p:cNvSpPr/>
          <p:nvPr/>
        </p:nvSpPr>
        <p:spPr>
          <a:xfrm>
            <a:off x="3429000" y="1524000"/>
            <a:ext cx="3429000" cy="2523768"/>
          </a:xfrm>
          <a:prstGeom prst="rect">
            <a:avLst/>
          </a:prstGeom>
        </p:spPr>
        <p:txBody>
          <a:bodyPr wrap="square">
            <a:spAutoFit/>
          </a:bodyPr>
          <a:lstStyle/>
          <a:p>
            <a:r>
              <a:rPr lang="en-US" sz="2000" b="1" dirty="0" smtClean="0">
                <a:solidFill>
                  <a:srgbClr val="FF0000"/>
                </a:solidFill>
              </a:rPr>
              <a:t> </a:t>
            </a:r>
            <a:r>
              <a:rPr lang="hi-IN" sz="2000" b="1" dirty="0" smtClean="0">
                <a:solidFill>
                  <a:srgbClr val="FF0000"/>
                </a:solidFill>
                <a:latin typeface="KrutiPad 010" pitchFamily="2" charset="0"/>
              </a:rPr>
              <a:t>आजकल</a:t>
            </a:r>
            <a:r>
              <a:rPr lang="en-US" sz="2000" b="1" dirty="0" smtClean="0">
                <a:solidFill>
                  <a:srgbClr val="FF0000"/>
                </a:solidFill>
                <a:latin typeface="KrutiPad 010" pitchFamily="2" charset="0"/>
              </a:rPr>
              <a:t>  </a:t>
            </a:r>
            <a:r>
              <a:rPr lang="hi-IN" sz="2000" b="1" dirty="0" smtClean="0">
                <a:solidFill>
                  <a:srgbClr val="FF0000"/>
                </a:solidFill>
                <a:latin typeface="KrutiPad 010" pitchFamily="2" charset="0"/>
              </a:rPr>
              <a:t>प्रोटीन</a:t>
            </a:r>
            <a:r>
              <a:rPr lang="en-US" sz="2000" b="1" dirty="0" smtClean="0">
                <a:solidFill>
                  <a:srgbClr val="FF0000"/>
                </a:solidFill>
                <a:latin typeface="KrutiPad 010" pitchFamily="2" charset="0"/>
              </a:rPr>
              <a:t>                                                </a:t>
            </a:r>
            <a:r>
              <a:rPr lang="hi-IN" b="1" dirty="0" smtClean="0">
                <a:solidFill>
                  <a:srgbClr val="000099"/>
                </a:solidFill>
                <a:latin typeface="Arial Black" pitchFamily="34" charset="0"/>
                <a:cs typeface="Aparajita" pitchFamily="34" charset="0"/>
              </a:rPr>
              <a:t>दूध</a:t>
            </a:r>
            <a:r>
              <a:rPr lang="en-US" sz="1600" b="1" dirty="0" smtClean="0">
                <a:solidFill>
                  <a:srgbClr val="000099"/>
                </a:solidFill>
                <a:latin typeface="Arial Black" pitchFamily="34" charset="0"/>
                <a:cs typeface="Aparajita" pitchFamily="34" charset="0"/>
              </a:rPr>
              <a:t> </a:t>
            </a:r>
            <a:r>
              <a:rPr lang="en-US" sz="1600" b="1" dirty="0" smtClean="0">
                <a:solidFill>
                  <a:srgbClr val="FF0000"/>
                </a:solidFill>
              </a:rPr>
              <a:t> -(</a:t>
            </a:r>
            <a:r>
              <a:rPr lang="hi-IN" sz="1600" b="1" dirty="0" smtClean="0">
                <a:solidFill>
                  <a:srgbClr val="FF0000"/>
                </a:solidFill>
              </a:rPr>
              <a:t>1</a:t>
            </a:r>
            <a:r>
              <a:rPr lang="en-US" sz="1600" b="1" dirty="0" smtClean="0">
                <a:solidFill>
                  <a:srgbClr val="FF0000"/>
                </a:solidFill>
              </a:rPr>
              <a:t> </a:t>
            </a:r>
            <a:r>
              <a:rPr lang="hi-IN" sz="1600" b="1" dirty="0" smtClean="0">
                <a:solidFill>
                  <a:srgbClr val="FF0000"/>
                </a:solidFill>
              </a:rPr>
              <a:t>गिलास</a:t>
            </a:r>
            <a:r>
              <a:rPr lang="en-US" sz="1600" b="1" dirty="0" smtClean="0">
                <a:solidFill>
                  <a:srgbClr val="FF0000"/>
                </a:solidFill>
              </a:rPr>
              <a:t>) - </a:t>
            </a:r>
            <a:r>
              <a:rPr lang="hi-IN" sz="1600" b="1" dirty="0" smtClean="0">
                <a:solidFill>
                  <a:srgbClr val="FF0000"/>
                </a:solidFill>
              </a:rPr>
              <a:t>2</a:t>
            </a:r>
            <a:r>
              <a:rPr lang="en-US" sz="1600" b="1" dirty="0" smtClean="0">
                <a:solidFill>
                  <a:srgbClr val="FF0000"/>
                </a:solidFill>
              </a:rPr>
              <a:t> </a:t>
            </a:r>
            <a:r>
              <a:rPr lang="hi-IN" sz="1600" b="1" dirty="0" smtClean="0">
                <a:solidFill>
                  <a:srgbClr val="FF0000"/>
                </a:solidFill>
              </a:rPr>
              <a:t>ग्राम </a:t>
            </a:r>
            <a:endParaRPr lang="en-US" sz="1600" b="1" dirty="0" smtClean="0">
              <a:solidFill>
                <a:srgbClr val="FF0000"/>
              </a:solidFill>
            </a:endParaRPr>
          </a:p>
          <a:p>
            <a:r>
              <a:rPr lang="en-US" sz="1600" b="1" dirty="0" smtClean="0">
                <a:solidFill>
                  <a:srgbClr val="FF0000"/>
                </a:solidFill>
              </a:rPr>
              <a:t>                               </a:t>
            </a:r>
            <a:r>
              <a:rPr lang="hi-IN" sz="1600" b="1" dirty="0" smtClean="0">
                <a:solidFill>
                  <a:srgbClr val="FF0000"/>
                </a:solidFill>
              </a:rPr>
              <a:t>प्रोटीन</a:t>
            </a:r>
            <a:endParaRPr lang="en-US" sz="1600" b="1" dirty="0" smtClean="0">
              <a:solidFill>
                <a:srgbClr val="FF0000"/>
              </a:solidFill>
            </a:endParaRPr>
          </a:p>
          <a:p>
            <a:r>
              <a:rPr lang="hi-IN" sz="1600" b="1" dirty="0" smtClean="0">
                <a:solidFill>
                  <a:srgbClr val="000099"/>
                </a:solidFill>
              </a:rPr>
              <a:t>दाल</a:t>
            </a:r>
            <a:r>
              <a:rPr lang="en-US" sz="1600" b="1" dirty="0" smtClean="0">
                <a:solidFill>
                  <a:srgbClr val="000099"/>
                </a:solidFill>
              </a:rPr>
              <a:t> </a:t>
            </a:r>
            <a:r>
              <a:rPr lang="en-US" sz="1600" b="1" dirty="0" smtClean="0">
                <a:solidFill>
                  <a:srgbClr val="FF0000"/>
                </a:solidFill>
              </a:rPr>
              <a:t>-(</a:t>
            </a:r>
            <a:r>
              <a:rPr lang="hi-IN" sz="1600" b="1" dirty="0" smtClean="0">
                <a:solidFill>
                  <a:srgbClr val="FF0000"/>
                </a:solidFill>
              </a:rPr>
              <a:t>1 कटोरी</a:t>
            </a:r>
            <a:r>
              <a:rPr lang="en-US" sz="1600" b="1" dirty="0" smtClean="0">
                <a:solidFill>
                  <a:srgbClr val="FF0000"/>
                </a:solidFill>
              </a:rPr>
              <a:t>) – </a:t>
            </a:r>
            <a:r>
              <a:rPr lang="hi-IN" sz="1600" b="1" dirty="0" smtClean="0">
                <a:solidFill>
                  <a:srgbClr val="FF0000"/>
                </a:solidFill>
              </a:rPr>
              <a:t>2</a:t>
            </a:r>
            <a:r>
              <a:rPr lang="en-US" sz="1600" b="1" dirty="0" smtClean="0">
                <a:solidFill>
                  <a:srgbClr val="FF0000"/>
                </a:solidFill>
              </a:rPr>
              <a:t> </a:t>
            </a:r>
            <a:r>
              <a:rPr lang="hi-IN" sz="1600" b="1" dirty="0" smtClean="0">
                <a:solidFill>
                  <a:srgbClr val="FF0000"/>
                </a:solidFill>
              </a:rPr>
              <a:t>ग्राम </a:t>
            </a:r>
            <a:endParaRPr lang="en-US" sz="1600" b="1" dirty="0" smtClean="0">
              <a:solidFill>
                <a:srgbClr val="FF0000"/>
              </a:solidFill>
            </a:endParaRPr>
          </a:p>
          <a:p>
            <a:r>
              <a:rPr lang="en-US" sz="1600" b="1" dirty="0" smtClean="0">
                <a:solidFill>
                  <a:srgbClr val="FF0000"/>
                </a:solidFill>
              </a:rPr>
              <a:t>                               </a:t>
            </a:r>
            <a:r>
              <a:rPr lang="hi-IN" sz="1600" b="1" dirty="0" smtClean="0">
                <a:solidFill>
                  <a:srgbClr val="FF0000"/>
                </a:solidFill>
              </a:rPr>
              <a:t>प्रोटीन </a:t>
            </a:r>
            <a:endParaRPr lang="en-US" sz="1600" b="1" dirty="0" smtClean="0">
              <a:solidFill>
                <a:srgbClr val="FF0000"/>
              </a:solidFill>
            </a:endParaRPr>
          </a:p>
          <a:p>
            <a:r>
              <a:rPr lang="hi-IN" sz="1600" b="1" dirty="0" smtClean="0">
                <a:solidFill>
                  <a:srgbClr val="000099"/>
                </a:solidFill>
              </a:rPr>
              <a:t>रोटी</a:t>
            </a:r>
            <a:r>
              <a:rPr lang="en-US" sz="1600" b="1" dirty="0" smtClean="0">
                <a:solidFill>
                  <a:srgbClr val="FF0000"/>
                </a:solidFill>
              </a:rPr>
              <a:t> – (8-10)         </a:t>
            </a:r>
            <a:r>
              <a:rPr lang="hi-IN" sz="1600" b="1" dirty="0" smtClean="0">
                <a:solidFill>
                  <a:srgbClr val="FF0000"/>
                </a:solidFill>
              </a:rPr>
              <a:t>1 ग्राम </a:t>
            </a:r>
            <a:endParaRPr lang="en-US" sz="1600" b="1" dirty="0" smtClean="0">
              <a:solidFill>
                <a:srgbClr val="FF0000"/>
              </a:solidFill>
            </a:endParaRPr>
          </a:p>
          <a:p>
            <a:r>
              <a:rPr lang="en-US" sz="1600" b="1" dirty="0" smtClean="0">
                <a:solidFill>
                  <a:srgbClr val="FF0000"/>
                </a:solidFill>
              </a:rPr>
              <a:t>                                </a:t>
            </a:r>
            <a:r>
              <a:rPr lang="hi-IN" sz="1600" b="1" dirty="0" smtClean="0">
                <a:solidFill>
                  <a:srgbClr val="FF0000"/>
                </a:solidFill>
              </a:rPr>
              <a:t>प्रोटीन </a:t>
            </a:r>
            <a:endParaRPr lang="en-US" sz="1600" b="1" dirty="0" smtClean="0">
              <a:solidFill>
                <a:srgbClr val="FF0000"/>
              </a:solidFill>
            </a:endParaRPr>
          </a:p>
          <a:p>
            <a:endParaRPr lang="en-US" sz="2000" b="1" dirty="0" smtClean="0">
              <a:solidFill>
                <a:srgbClr val="FF0000"/>
              </a:solidFill>
            </a:endParaRPr>
          </a:p>
          <a:p>
            <a:endParaRPr lang="en-US" sz="2000" b="1" dirty="0">
              <a:solidFill>
                <a:srgbClr val="FF0000"/>
              </a:solidFill>
            </a:endParaRPr>
          </a:p>
        </p:txBody>
      </p:sp>
      <p:sp>
        <p:nvSpPr>
          <p:cNvPr id="6" name="Rectangle 5"/>
          <p:cNvSpPr/>
          <p:nvPr/>
        </p:nvSpPr>
        <p:spPr>
          <a:xfrm>
            <a:off x="3505200" y="3276600"/>
            <a:ext cx="2038940" cy="369332"/>
          </a:xfrm>
          <a:prstGeom prst="rect">
            <a:avLst/>
          </a:prstGeom>
        </p:spPr>
        <p:txBody>
          <a:bodyPr wrap="square">
            <a:spAutoFit/>
          </a:bodyPr>
          <a:lstStyle/>
          <a:p>
            <a:r>
              <a:rPr lang="hi-IN" b="1" dirty="0" smtClean="0">
                <a:solidFill>
                  <a:srgbClr val="000099"/>
                </a:solidFill>
              </a:rPr>
              <a:t>अन्य भोजन</a:t>
            </a:r>
            <a:r>
              <a:rPr lang="hi-IN" b="1" dirty="0" smtClean="0">
                <a:solidFill>
                  <a:srgbClr val="FF0000"/>
                </a:solidFill>
              </a:rPr>
              <a:t> </a:t>
            </a:r>
            <a:endParaRPr lang="en-US" b="1" dirty="0">
              <a:solidFill>
                <a:srgbClr val="FF0000"/>
              </a:solidFill>
            </a:endParaRPr>
          </a:p>
        </p:txBody>
      </p:sp>
      <p:sp>
        <p:nvSpPr>
          <p:cNvPr id="7" name="Rectangle 6"/>
          <p:cNvSpPr/>
          <p:nvPr/>
        </p:nvSpPr>
        <p:spPr>
          <a:xfrm>
            <a:off x="6336680" y="1524000"/>
            <a:ext cx="2281394" cy="369332"/>
          </a:xfrm>
          <a:prstGeom prst="rect">
            <a:avLst/>
          </a:prstGeom>
        </p:spPr>
        <p:txBody>
          <a:bodyPr wrap="none">
            <a:spAutoFit/>
          </a:bodyPr>
          <a:lstStyle/>
          <a:p>
            <a:r>
              <a:rPr lang="hi-IN" dirty="0" smtClean="0">
                <a:solidFill>
                  <a:srgbClr val="009900"/>
                </a:solidFill>
              </a:rPr>
              <a:t>प्रोटीन </a:t>
            </a:r>
            <a:r>
              <a:rPr lang="en-US" dirty="0" smtClean="0">
                <a:solidFill>
                  <a:srgbClr val="009900"/>
                </a:solidFill>
              </a:rPr>
              <a:t>          </a:t>
            </a:r>
            <a:r>
              <a:rPr lang="hi-IN" dirty="0" smtClean="0">
                <a:solidFill>
                  <a:srgbClr val="009900"/>
                </a:solidFill>
              </a:rPr>
              <a:t>प्रतिदिन</a:t>
            </a:r>
            <a:endParaRPr lang="en-US" dirty="0">
              <a:solidFill>
                <a:srgbClr val="009900"/>
              </a:solidFill>
            </a:endParaRPr>
          </a:p>
        </p:txBody>
      </p:sp>
      <p:sp>
        <p:nvSpPr>
          <p:cNvPr id="8" name="Rectangle 7"/>
          <p:cNvSpPr/>
          <p:nvPr/>
        </p:nvSpPr>
        <p:spPr>
          <a:xfrm>
            <a:off x="6336680" y="1828800"/>
            <a:ext cx="2316660" cy="369332"/>
          </a:xfrm>
          <a:prstGeom prst="rect">
            <a:avLst/>
          </a:prstGeom>
        </p:spPr>
        <p:txBody>
          <a:bodyPr wrap="none">
            <a:spAutoFit/>
          </a:bodyPr>
          <a:lstStyle/>
          <a:p>
            <a:r>
              <a:rPr lang="hi-IN" dirty="0" smtClean="0">
                <a:solidFill>
                  <a:srgbClr val="009900"/>
                </a:solidFill>
              </a:rPr>
              <a:t>दो गिलास दूध=4 ग्राम</a:t>
            </a:r>
            <a:endParaRPr lang="en-US" dirty="0">
              <a:solidFill>
                <a:srgbClr val="009900"/>
              </a:solidFill>
            </a:endParaRPr>
          </a:p>
        </p:txBody>
      </p:sp>
      <p:sp>
        <p:nvSpPr>
          <p:cNvPr id="9" name="Rectangle 8"/>
          <p:cNvSpPr/>
          <p:nvPr/>
        </p:nvSpPr>
        <p:spPr>
          <a:xfrm>
            <a:off x="6336680" y="2133600"/>
            <a:ext cx="2299027" cy="369332"/>
          </a:xfrm>
          <a:prstGeom prst="rect">
            <a:avLst/>
          </a:prstGeom>
        </p:spPr>
        <p:txBody>
          <a:bodyPr wrap="none">
            <a:spAutoFit/>
          </a:bodyPr>
          <a:lstStyle/>
          <a:p>
            <a:r>
              <a:rPr lang="hi-IN" dirty="0" smtClean="0">
                <a:solidFill>
                  <a:srgbClr val="009900"/>
                </a:solidFill>
              </a:rPr>
              <a:t>दो कटोरी दाल=4 ग्राम</a:t>
            </a:r>
            <a:endParaRPr lang="en-US" dirty="0">
              <a:solidFill>
                <a:srgbClr val="009900"/>
              </a:solidFill>
            </a:endParaRPr>
          </a:p>
        </p:txBody>
      </p:sp>
      <p:sp>
        <p:nvSpPr>
          <p:cNvPr id="10" name="Rectangle 9"/>
          <p:cNvSpPr/>
          <p:nvPr/>
        </p:nvSpPr>
        <p:spPr>
          <a:xfrm>
            <a:off x="6641480" y="2438400"/>
            <a:ext cx="2258952" cy="369332"/>
          </a:xfrm>
          <a:prstGeom prst="rect">
            <a:avLst/>
          </a:prstGeom>
        </p:spPr>
        <p:txBody>
          <a:bodyPr wrap="none">
            <a:spAutoFit/>
          </a:bodyPr>
          <a:lstStyle/>
          <a:p>
            <a:r>
              <a:rPr lang="hi-IN" dirty="0" smtClean="0">
                <a:solidFill>
                  <a:srgbClr val="009900"/>
                </a:solidFill>
              </a:rPr>
              <a:t>दस रोटी </a:t>
            </a:r>
            <a:r>
              <a:rPr lang="en-US" dirty="0" smtClean="0">
                <a:solidFill>
                  <a:srgbClr val="009900"/>
                </a:solidFill>
              </a:rPr>
              <a:t> </a:t>
            </a:r>
            <a:r>
              <a:rPr lang="hi-IN" dirty="0" smtClean="0">
                <a:solidFill>
                  <a:srgbClr val="009900"/>
                </a:solidFill>
              </a:rPr>
              <a:t>= 10 ग्राम </a:t>
            </a:r>
            <a:endParaRPr lang="en-US" dirty="0">
              <a:solidFill>
                <a:srgbClr val="009900"/>
              </a:solidFill>
            </a:endParaRPr>
          </a:p>
        </p:txBody>
      </p:sp>
      <p:sp>
        <p:nvSpPr>
          <p:cNvPr id="11" name="Rectangle 10"/>
          <p:cNvSpPr/>
          <p:nvPr/>
        </p:nvSpPr>
        <p:spPr>
          <a:xfrm>
            <a:off x="6260480" y="2743200"/>
            <a:ext cx="2499402" cy="369332"/>
          </a:xfrm>
          <a:prstGeom prst="rect">
            <a:avLst/>
          </a:prstGeom>
        </p:spPr>
        <p:txBody>
          <a:bodyPr wrap="none">
            <a:spAutoFit/>
          </a:bodyPr>
          <a:lstStyle/>
          <a:p>
            <a:r>
              <a:rPr lang="en-US" dirty="0" smtClean="0">
                <a:solidFill>
                  <a:srgbClr val="009900"/>
                </a:solidFill>
              </a:rPr>
              <a:t> </a:t>
            </a:r>
            <a:r>
              <a:rPr lang="hi-IN" dirty="0" smtClean="0">
                <a:solidFill>
                  <a:srgbClr val="009900"/>
                </a:solidFill>
              </a:rPr>
              <a:t>अन्य भोजन = 12 ग्राम</a:t>
            </a:r>
            <a:endParaRPr lang="en-US" dirty="0">
              <a:solidFill>
                <a:srgbClr val="009900"/>
              </a:solidFill>
            </a:endParaRPr>
          </a:p>
        </p:txBody>
      </p:sp>
      <p:sp>
        <p:nvSpPr>
          <p:cNvPr id="12" name="Rectangle 11"/>
          <p:cNvSpPr/>
          <p:nvPr/>
        </p:nvSpPr>
        <p:spPr>
          <a:xfrm>
            <a:off x="6717680" y="3124200"/>
            <a:ext cx="1571264" cy="369332"/>
          </a:xfrm>
          <a:prstGeom prst="rect">
            <a:avLst/>
          </a:prstGeom>
        </p:spPr>
        <p:txBody>
          <a:bodyPr wrap="none">
            <a:spAutoFit/>
          </a:bodyPr>
          <a:lstStyle/>
          <a:p>
            <a:r>
              <a:rPr lang="hi-IN" b="1" dirty="0" smtClean="0">
                <a:solidFill>
                  <a:srgbClr val="009900"/>
                </a:solidFill>
              </a:rPr>
              <a:t>टोटल 30ग्राम </a:t>
            </a:r>
            <a:endParaRPr lang="en-US" b="1" dirty="0">
              <a:solidFill>
                <a:srgbClr val="009900"/>
              </a:solidFill>
            </a:endParaRPr>
          </a:p>
        </p:txBody>
      </p:sp>
      <p:sp>
        <p:nvSpPr>
          <p:cNvPr id="13" name="Rectangle 12"/>
          <p:cNvSpPr/>
          <p:nvPr/>
        </p:nvSpPr>
        <p:spPr>
          <a:xfrm>
            <a:off x="6083547" y="3657600"/>
            <a:ext cx="3060453" cy="369332"/>
          </a:xfrm>
          <a:prstGeom prst="rect">
            <a:avLst/>
          </a:prstGeom>
        </p:spPr>
        <p:txBody>
          <a:bodyPr wrap="none">
            <a:spAutoFit/>
          </a:bodyPr>
          <a:lstStyle/>
          <a:p>
            <a:r>
              <a:rPr lang="hi-IN" b="1" dirty="0" smtClean="0"/>
              <a:t>गैप 30</a:t>
            </a:r>
            <a:r>
              <a:rPr lang="en-US" b="1" dirty="0" smtClean="0"/>
              <a:t> </a:t>
            </a:r>
            <a:r>
              <a:rPr lang="hi-IN" b="1" dirty="0" smtClean="0"/>
              <a:t>ग्राम प्रोटीन प्रति दिन </a:t>
            </a:r>
            <a:endParaRPr lang="en-US" b="1" dirty="0"/>
          </a:p>
        </p:txBody>
      </p:sp>
      <p:cxnSp>
        <p:nvCxnSpPr>
          <p:cNvPr id="14" name="Straight Arrow Connector 13"/>
          <p:cNvCxnSpPr/>
          <p:nvPr/>
        </p:nvCxnSpPr>
        <p:spPr>
          <a:xfrm>
            <a:off x="6477000" y="3124200"/>
            <a:ext cx="2133600"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1143000" y="152400"/>
            <a:ext cx="6934200" cy="769441"/>
          </a:xfrm>
          <a:prstGeom prst="rect">
            <a:avLst/>
          </a:prstGeom>
        </p:spPr>
        <p:txBody>
          <a:bodyPr wrap="square">
            <a:spAutoFit/>
          </a:bodyPr>
          <a:lstStyle/>
          <a:p>
            <a:r>
              <a:rPr lang="hi-IN" sz="2800" dirty="0" smtClean="0">
                <a:solidFill>
                  <a:srgbClr val="00B050"/>
                </a:solidFill>
              </a:rPr>
              <a:t> </a:t>
            </a:r>
            <a:r>
              <a:rPr lang="hi-IN" sz="4400" b="1" u="sng" dirty="0" smtClean="0">
                <a:solidFill>
                  <a:srgbClr val="00B050"/>
                </a:solidFill>
                <a:latin typeface="Aparajita" pitchFamily="34" charset="0"/>
                <a:cs typeface="Aparajita" pitchFamily="34" charset="0"/>
              </a:rPr>
              <a:t>क्या आप पर्याप्त प्रोटीन लेते है</a:t>
            </a:r>
            <a:r>
              <a:rPr lang="en-US" sz="4400" b="1" dirty="0" smtClean="0">
                <a:solidFill>
                  <a:srgbClr val="00B050"/>
                </a:solidFill>
                <a:latin typeface="Aparajita" pitchFamily="34" charset="0"/>
                <a:cs typeface="Aparajita" pitchFamily="34" charset="0"/>
              </a:rPr>
              <a:t> ..?</a:t>
            </a:r>
            <a:r>
              <a:rPr lang="en-US" sz="4400" b="1" u="sng" dirty="0" smtClean="0">
                <a:solidFill>
                  <a:srgbClr val="00B050"/>
                </a:solidFill>
                <a:latin typeface="Aparajita" pitchFamily="34" charset="0"/>
                <a:cs typeface="Aparajita" pitchFamily="34" charset="0"/>
              </a:rPr>
              <a:t> </a:t>
            </a:r>
            <a:endParaRPr lang="en-US" sz="2800" b="1" dirty="0">
              <a:solidFill>
                <a:srgbClr val="00B050"/>
              </a:solidFill>
            </a:endParaRPr>
          </a:p>
        </p:txBody>
      </p:sp>
      <p:sp>
        <p:nvSpPr>
          <p:cNvPr id="16" name="Rectangle 15"/>
          <p:cNvSpPr/>
          <p:nvPr/>
        </p:nvSpPr>
        <p:spPr>
          <a:xfrm>
            <a:off x="304800" y="5181600"/>
            <a:ext cx="8839200" cy="954107"/>
          </a:xfrm>
          <a:prstGeom prst="rect">
            <a:avLst/>
          </a:prstGeom>
        </p:spPr>
        <p:txBody>
          <a:bodyPr wrap="square">
            <a:spAutoFit/>
          </a:bodyPr>
          <a:lstStyle/>
          <a:p>
            <a:r>
              <a:rPr lang="en-US" sz="2400" b="1" dirty="0" smtClean="0">
                <a:latin typeface="Aparajita" pitchFamily="34" charset="0"/>
                <a:cs typeface="Aparajita" pitchFamily="34" charset="0"/>
              </a:rPr>
              <a:t> </a:t>
            </a:r>
            <a:r>
              <a:rPr lang="hi-IN" sz="2800" b="1" dirty="0" smtClean="0">
                <a:latin typeface="Aparajita" pitchFamily="34" charset="0"/>
                <a:cs typeface="Aparajita" pitchFamily="34" charset="0"/>
              </a:rPr>
              <a:t>इंडियन काउंसिल ऑफ़ मेडिकल रिसर्च के अनुसार </a:t>
            </a:r>
            <a:r>
              <a:rPr lang="en-US" sz="2800" b="1" dirty="0" smtClean="0">
                <a:latin typeface="Aparajita" pitchFamily="34" charset="0"/>
                <a:cs typeface="Aparajita" pitchFamily="34" charset="0"/>
              </a:rPr>
              <a:t> …</a:t>
            </a:r>
          </a:p>
          <a:p>
            <a:r>
              <a:rPr lang="en-US" sz="2800" b="1" dirty="0" smtClean="0">
                <a:latin typeface="Aparajita" pitchFamily="34" charset="0"/>
                <a:cs typeface="Aparajita" pitchFamily="34" charset="0"/>
              </a:rPr>
              <a:t>                         </a:t>
            </a:r>
            <a:r>
              <a:rPr lang="hi-IN" sz="2800" b="1" dirty="0" smtClean="0">
                <a:solidFill>
                  <a:srgbClr val="FF0000"/>
                </a:solidFill>
                <a:latin typeface="Aparajita" pitchFamily="34" charset="0"/>
                <a:cs typeface="Aparajita" pitchFamily="34" charset="0"/>
              </a:rPr>
              <a:t>80 % भारतीय </a:t>
            </a:r>
            <a:r>
              <a:rPr lang="hi-IN" sz="2800" b="1" dirty="0" smtClean="0">
                <a:latin typeface="Aparajita" pitchFamily="34" charset="0"/>
                <a:cs typeface="Aparajita" pitchFamily="34" charset="0"/>
              </a:rPr>
              <a:t>अपने खाने में  प्रयाप्त </a:t>
            </a:r>
            <a:r>
              <a:rPr lang="hi-IN" sz="2800" b="1" dirty="0" smtClean="0">
                <a:solidFill>
                  <a:srgbClr val="FF0000"/>
                </a:solidFill>
                <a:latin typeface="Aparajita" pitchFamily="34" charset="0"/>
                <a:cs typeface="Aparajita" pitchFamily="34" charset="0"/>
              </a:rPr>
              <a:t>प्रोटीन नही लेते हैं</a:t>
            </a:r>
            <a:r>
              <a:rPr lang="hi-IN" sz="2400" b="1" dirty="0" smtClean="0">
                <a:latin typeface="Aparajita" pitchFamily="34" charset="0"/>
                <a:cs typeface="Aparajita" pitchFamily="34" charset="0"/>
              </a:rPr>
              <a:t> </a:t>
            </a:r>
            <a:endParaRPr lang="en-US" sz="2400" b="1" dirty="0">
              <a:latin typeface="Aparajita" pitchFamily="34" charset="0"/>
              <a:cs typeface="Aparajita" pitchFamily="34" charset="0"/>
            </a:endParaRPr>
          </a:p>
        </p:txBody>
      </p:sp>
      <p:sp>
        <p:nvSpPr>
          <p:cNvPr id="17" name="Right Arrow 16"/>
          <p:cNvSpPr/>
          <p:nvPr/>
        </p:nvSpPr>
        <p:spPr>
          <a:xfrm>
            <a:off x="457200" y="4343400"/>
            <a:ext cx="76200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p:cNvSpPr/>
          <p:nvPr/>
        </p:nvSpPr>
        <p:spPr>
          <a:xfrm>
            <a:off x="457200" y="4648200"/>
            <a:ext cx="4267200" cy="228600"/>
          </a:xfrm>
          <a:prstGeom prst="rightArrow">
            <a:avLst/>
          </a:prstGeom>
          <a:solidFill>
            <a:srgbClr val="00B050"/>
          </a:solidFill>
          <a:ln>
            <a:solidFill>
              <a:srgbClr val="0099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 name="Rectangle 18"/>
          <p:cNvSpPr/>
          <p:nvPr/>
        </p:nvSpPr>
        <p:spPr>
          <a:xfrm>
            <a:off x="6096000" y="4572000"/>
            <a:ext cx="1905000" cy="400110"/>
          </a:xfrm>
          <a:prstGeom prst="rect">
            <a:avLst/>
          </a:prstGeom>
        </p:spPr>
        <p:txBody>
          <a:bodyPr wrap="square">
            <a:spAutoFit/>
          </a:bodyPr>
          <a:lstStyle/>
          <a:p>
            <a:r>
              <a:rPr lang="hi-IN" sz="2000" b="1" dirty="0" smtClean="0">
                <a:solidFill>
                  <a:srgbClr val="002060"/>
                </a:solidFill>
              </a:rPr>
              <a:t>50</a:t>
            </a:r>
            <a:r>
              <a:rPr lang="hi-IN" b="1" dirty="0" smtClean="0">
                <a:solidFill>
                  <a:srgbClr val="002060"/>
                </a:solidFill>
              </a:rPr>
              <a:t> % गैप </a:t>
            </a:r>
            <a:endParaRPr lang="en-US" b="1" dirty="0">
              <a:solidFill>
                <a:srgbClr val="00206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1"/>
            <a:ext cx="4343400" cy="2462213"/>
          </a:xfrm>
          <a:prstGeom prst="rect">
            <a:avLst/>
          </a:prstGeom>
          <a:noFill/>
        </p:spPr>
        <p:txBody>
          <a:bodyPr wrap="square" rtlCol="0">
            <a:spAutoFit/>
          </a:bodyPr>
          <a:lstStyle/>
          <a:p>
            <a:pPr algn="ctr"/>
            <a:endParaRPr lang="en-US" sz="3600" u="sng" dirty="0" smtClean="0">
              <a:solidFill>
                <a:srgbClr val="660033"/>
              </a:solidFill>
            </a:endParaRPr>
          </a:p>
          <a:p>
            <a:r>
              <a:rPr lang="en-GB" sz="32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              </a:t>
            </a:r>
            <a:r>
              <a:rPr lang="hi-IN" sz="32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प्रोटीन</a:t>
            </a:r>
            <a:r>
              <a:rPr lang="en-US" sz="32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 </a:t>
            </a:r>
            <a:r>
              <a:rPr lang="hi-IN" sz="32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पाउडर</a:t>
            </a:r>
            <a:endParaRPr lang="en-GB" sz="32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a:p>
            <a:endParaRPr lang="en-US" sz="3200" dirty="0" smtClean="0">
              <a:solidFill>
                <a:srgbClr val="660033"/>
              </a:solidFill>
            </a:endParaRPr>
          </a:p>
          <a:p>
            <a:r>
              <a:rPr lang="hi-IN" b="1" dirty="0" smtClean="0">
                <a:solidFill>
                  <a:srgbClr val="006600"/>
                </a:solidFill>
              </a:rPr>
              <a:t>उच्च क्वालिटी का प्रोटीन आवश्यक एमिनो एसिड</a:t>
            </a:r>
            <a:r>
              <a:rPr lang="en-US" b="1" dirty="0" smtClean="0">
                <a:solidFill>
                  <a:srgbClr val="006600"/>
                </a:solidFill>
              </a:rPr>
              <a:t>  </a:t>
            </a:r>
            <a:r>
              <a:rPr lang="hi-IN" b="1" dirty="0" smtClean="0">
                <a:solidFill>
                  <a:srgbClr val="006600"/>
                </a:solidFill>
              </a:rPr>
              <a:t>के साथ </a:t>
            </a:r>
            <a:r>
              <a:rPr lang="en-US" b="1" dirty="0" smtClean="0">
                <a:solidFill>
                  <a:srgbClr val="006600"/>
                </a:solidFill>
              </a:rPr>
              <a:t> </a:t>
            </a:r>
            <a:r>
              <a:rPr lang="hi-IN" b="1" dirty="0" smtClean="0">
                <a:solidFill>
                  <a:srgbClr val="006600"/>
                </a:solidFill>
              </a:rPr>
              <a:t>प्रतिदिन की शारीरिक जरूरतों को पूरा करता हें </a:t>
            </a:r>
            <a:r>
              <a:rPr lang="hi-IN" sz="1600" b="1" dirty="0" smtClean="0">
                <a:solidFill>
                  <a:srgbClr val="006600"/>
                </a:solidFill>
              </a:rPr>
              <a:t>.</a:t>
            </a:r>
            <a:endParaRPr lang="en-US" sz="1600" dirty="0">
              <a:solidFill>
                <a:srgbClr val="006600"/>
              </a:solidFill>
            </a:endParaRPr>
          </a:p>
        </p:txBody>
      </p:sp>
      <p:sp>
        <p:nvSpPr>
          <p:cNvPr id="11" name="Cloud Callout 10"/>
          <p:cNvSpPr/>
          <p:nvPr/>
        </p:nvSpPr>
        <p:spPr>
          <a:xfrm>
            <a:off x="2895600" y="3962400"/>
            <a:ext cx="3200400" cy="2286000"/>
          </a:xfrm>
          <a:prstGeom prst="cloud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3048000" y="4800600"/>
            <a:ext cx="2743200" cy="954107"/>
          </a:xfrm>
          <a:prstGeom prst="rect">
            <a:avLst/>
          </a:prstGeom>
          <a:noFill/>
        </p:spPr>
        <p:txBody>
          <a:bodyPr wrap="square" rtlCol="0">
            <a:spAutoFit/>
          </a:bodyPr>
          <a:lstStyle/>
          <a:p>
            <a:pPr algn="ctr"/>
            <a:r>
              <a:rPr lang="hi-IN" b="1" dirty="0" smtClean="0"/>
              <a:t>प्रत्येक </a:t>
            </a:r>
            <a:r>
              <a:rPr lang="hi-IN" sz="2800" b="1" dirty="0" smtClean="0"/>
              <a:t>10 </a:t>
            </a:r>
            <a:r>
              <a:rPr lang="hi-IN" b="1" dirty="0" smtClean="0"/>
              <a:t>ग्राम</a:t>
            </a:r>
            <a:r>
              <a:rPr lang="en-US" b="1" dirty="0" smtClean="0"/>
              <a:t> </a:t>
            </a:r>
            <a:r>
              <a:rPr lang="hi-IN" b="1" dirty="0" smtClean="0"/>
              <a:t>पाउडर में </a:t>
            </a:r>
            <a:endParaRPr lang="en-US" b="1" dirty="0" smtClean="0"/>
          </a:p>
          <a:p>
            <a:pPr algn="ctr"/>
            <a:r>
              <a:rPr lang="hi-IN" sz="2800" b="1" dirty="0" smtClean="0"/>
              <a:t>8</a:t>
            </a:r>
            <a:r>
              <a:rPr lang="en-GB" sz="2800" b="1" dirty="0" smtClean="0"/>
              <a:t>.2</a:t>
            </a:r>
            <a:r>
              <a:rPr lang="hi-IN" sz="2800" b="1" dirty="0" smtClean="0"/>
              <a:t> ग्राम प्रोटीन</a:t>
            </a:r>
            <a:r>
              <a:rPr lang="hi-IN" b="1" dirty="0" smtClean="0"/>
              <a:t> </a:t>
            </a:r>
            <a:endParaRPr lang="en-US" b="1" dirty="0"/>
          </a:p>
        </p:txBody>
      </p:sp>
      <p:pic>
        <p:nvPicPr>
          <p:cNvPr id="8" name="Picture 7" descr="C:\Documents and Settings\Administrator\Desktop\jpg\Protain Powder.jpg"/>
          <p:cNvPicPr>
            <a:picLocks noChangeAspect="1" noChangeArrowheads="1"/>
          </p:cNvPicPr>
          <p:nvPr/>
        </p:nvPicPr>
        <p:blipFill>
          <a:blip r:embed="rId2" cstate="email"/>
          <a:srcRect/>
          <a:stretch>
            <a:fillRect/>
          </a:stretch>
        </p:blipFill>
        <p:spPr bwMode="auto">
          <a:xfrm>
            <a:off x="228600" y="2667000"/>
            <a:ext cx="2667000" cy="4029489"/>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www.indianspicesgroceriessweets.com/wp-content/uploads/2012/06/bournvita1.jpg"/>
          <p:cNvPicPr>
            <a:picLocks noChangeAspect="1" noChangeArrowheads="1"/>
          </p:cNvPicPr>
          <p:nvPr/>
        </p:nvPicPr>
        <p:blipFill>
          <a:blip r:embed="rId2" cstate="print"/>
          <a:srcRect/>
          <a:stretch>
            <a:fillRect/>
          </a:stretch>
        </p:blipFill>
        <p:spPr bwMode="auto">
          <a:xfrm>
            <a:off x="0" y="0"/>
            <a:ext cx="4191000" cy="5181600"/>
          </a:xfrm>
          <a:prstGeom prst="rect">
            <a:avLst/>
          </a:prstGeom>
          <a:noFill/>
        </p:spPr>
      </p:pic>
      <p:sp>
        <p:nvSpPr>
          <p:cNvPr id="3" name="Cloud 2"/>
          <p:cNvSpPr/>
          <p:nvPr/>
        </p:nvSpPr>
        <p:spPr>
          <a:xfrm>
            <a:off x="6781800" y="5105400"/>
            <a:ext cx="2362200" cy="1752600"/>
          </a:xfrm>
          <a:prstGeom prst="cloud">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smtClean="0"/>
              <a:t>7 gm </a:t>
            </a:r>
            <a:r>
              <a:rPr lang="en-GB" sz="2400" b="1" dirty="0" smtClean="0"/>
              <a:t>PROTEIN/ 100 gm</a:t>
            </a:r>
            <a:endParaRPr lang="en-US" sz="2400" b="1" dirty="0"/>
          </a:p>
        </p:txBody>
      </p:sp>
      <p:pic>
        <p:nvPicPr>
          <p:cNvPr id="5" name="Picture 2" descr="C:\Users\Anoop\Desktop\NUTRILITE SPORTS PPT\amul pro 001.jpg"/>
          <p:cNvPicPr>
            <a:picLocks noChangeAspect="1" noChangeArrowheads="1"/>
          </p:cNvPicPr>
          <p:nvPr/>
        </p:nvPicPr>
        <p:blipFill>
          <a:blip r:embed="rId3" cstate="print"/>
          <a:srcRect/>
          <a:stretch>
            <a:fillRect/>
          </a:stretch>
        </p:blipFill>
        <p:spPr bwMode="auto">
          <a:xfrm>
            <a:off x="4648200" y="0"/>
            <a:ext cx="4495800" cy="5181600"/>
          </a:xfrm>
          <a:prstGeom prst="rect">
            <a:avLst/>
          </a:prstGeom>
          <a:noFill/>
        </p:spPr>
      </p:pic>
      <p:sp>
        <p:nvSpPr>
          <p:cNvPr id="7" name="Rectangle 6"/>
          <p:cNvSpPr/>
          <p:nvPr/>
        </p:nvSpPr>
        <p:spPr>
          <a:xfrm>
            <a:off x="1447800" y="5791200"/>
            <a:ext cx="4572000" cy="830997"/>
          </a:xfrm>
          <a:prstGeom prst="rect">
            <a:avLst/>
          </a:prstGeom>
        </p:spPr>
        <p:txBody>
          <a:bodyPr>
            <a:spAutoFit/>
          </a:bodyPr>
          <a:lstStyle/>
          <a:p>
            <a:pPr algn="ctr"/>
            <a:r>
              <a:rPr lang="en-GB" sz="2400" b="1" dirty="0" smtClean="0">
                <a:solidFill>
                  <a:srgbClr val="FF0000"/>
                </a:solidFill>
              </a:rPr>
              <a:t>9 ESSENTIAL AMINO ACIDS- ????</a:t>
            </a:r>
          </a:p>
          <a:p>
            <a:pPr algn="ctr"/>
            <a:r>
              <a:rPr lang="en-GB" sz="2400" b="1" dirty="0" smtClean="0">
                <a:solidFill>
                  <a:srgbClr val="FF0000"/>
                </a:solidFill>
              </a:rPr>
              <a:t>PDCASS SCORE- ???</a:t>
            </a:r>
            <a:endParaRPr lang="en-US" sz="2400" b="1" dirty="0">
              <a:solidFill>
                <a:srgbClr val="FF00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228600" y="3733800"/>
            <a:ext cx="2698173" cy="2819400"/>
          </a:xfrm>
          <a:prstGeom prst="rect">
            <a:avLst/>
          </a:prstGeom>
          <a:ln w="88900" cap="sq" cmpd="thickThin">
            <a:solidFill>
              <a:srgbClr val="000000"/>
            </a:solidFill>
            <a:prstDash val="solid"/>
            <a:miter lim="800000"/>
          </a:ln>
          <a:effectLst>
            <a:innerShdw blurRad="76200">
              <a:srgbClr val="000000"/>
            </a:innerShdw>
          </a:effectLst>
        </p:spPr>
      </p:pic>
      <p:pic>
        <p:nvPicPr>
          <p:cNvPr id="23553" name="Picture 1"/>
          <p:cNvPicPr>
            <a:picLocks noChangeAspect="1" noChangeArrowheads="1"/>
          </p:cNvPicPr>
          <p:nvPr/>
        </p:nvPicPr>
        <p:blipFill>
          <a:blip r:embed="rId3" cstate="print"/>
          <a:srcRect/>
          <a:stretch>
            <a:fillRect/>
          </a:stretch>
        </p:blipFill>
        <p:spPr bwMode="auto">
          <a:xfrm>
            <a:off x="3733800" y="3810000"/>
            <a:ext cx="2778033" cy="2667000"/>
          </a:xfrm>
          <a:prstGeom prst="rect">
            <a:avLst/>
          </a:prstGeom>
          <a:ln w="88900" cap="sq" cmpd="thickThin">
            <a:solidFill>
              <a:srgbClr val="000000"/>
            </a:solidFill>
            <a:prstDash val="solid"/>
            <a:miter lim="800000"/>
          </a:ln>
          <a:effectLst>
            <a:innerShdw blurRad="76200">
              <a:srgbClr val="000000"/>
            </a:innerShdw>
          </a:effectLst>
        </p:spPr>
      </p:pic>
      <p:sp>
        <p:nvSpPr>
          <p:cNvPr id="6" name="TextBox 5"/>
          <p:cNvSpPr txBox="1"/>
          <p:nvPr/>
        </p:nvSpPr>
        <p:spPr>
          <a:xfrm>
            <a:off x="1828800" y="0"/>
            <a:ext cx="5638800" cy="1200329"/>
          </a:xfrm>
          <a:prstGeom prst="rect">
            <a:avLst/>
          </a:prstGeom>
          <a:noFill/>
        </p:spPr>
        <p:txBody>
          <a:bodyPr wrap="square" rtlCol="0">
            <a:spAutoFit/>
          </a:bodyPr>
          <a:lstStyle/>
          <a:p>
            <a:pPr algn="ctr"/>
            <a:r>
              <a:rPr lang="hi-IN" sz="3600" b="1" dirty="0" smtClean="0">
                <a:solidFill>
                  <a:schemeClr val="accent3">
                    <a:lumMod val="75000"/>
                  </a:schemeClr>
                </a:solidFill>
                <a:latin typeface="Kruti Dev Display 430" pitchFamily="2" charset="0"/>
              </a:rPr>
              <a:t>बाज़ार के एक डब्बे के बराबर हमारा एक चम्मच है </a:t>
            </a:r>
            <a:r>
              <a:rPr lang="en-US" sz="3600" b="1" dirty="0" smtClean="0">
                <a:solidFill>
                  <a:schemeClr val="accent3">
                    <a:lumMod val="75000"/>
                  </a:schemeClr>
                </a:solidFill>
                <a:latin typeface="Kruti Dev Display 430" pitchFamily="2" charset="0"/>
              </a:rPr>
              <a:t>…</a:t>
            </a:r>
            <a:endParaRPr lang="en-US" sz="3600" b="1" dirty="0">
              <a:solidFill>
                <a:schemeClr val="accent3">
                  <a:lumMod val="75000"/>
                </a:schemeClr>
              </a:solidFill>
              <a:latin typeface="Kruti Dev Display 430" pitchFamily="2" charset="0"/>
            </a:endParaRPr>
          </a:p>
        </p:txBody>
      </p:sp>
      <p:sp>
        <p:nvSpPr>
          <p:cNvPr id="8" name="TextBox 7"/>
          <p:cNvSpPr txBox="1"/>
          <p:nvPr/>
        </p:nvSpPr>
        <p:spPr>
          <a:xfrm>
            <a:off x="304800" y="1676400"/>
            <a:ext cx="2743200" cy="1569660"/>
          </a:xfrm>
          <a:prstGeom prst="rect">
            <a:avLst/>
          </a:prstGeom>
          <a:noFill/>
        </p:spPr>
        <p:txBody>
          <a:bodyPr wrap="square" rtlCol="0">
            <a:spAutoFit/>
          </a:bodyPr>
          <a:lstStyle/>
          <a:p>
            <a:pPr algn="ctr"/>
            <a:r>
              <a:rPr lang="hi-IN" sz="2400" b="1" dirty="0" smtClean="0"/>
              <a:t>बाज़ार का प्रोडक्ट</a:t>
            </a:r>
            <a:endParaRPr lang="en-US" sz="2400" b="1" dirty="0" smtClean="0"/>
          </a:p>
          <a:p>
            <a:pPr algn="ctr"/>
            <a:r>
              <a:rPr lang="en-US" sz="2400" b="1" dirty="0" smtClean="0"/>
              <a:t>100 </a:t>
            </a:r>
            <a:r>
              <a:rPr lang="en-US" sz="2400" b="1" dirty="0" err="1" smtClean="0"/>
              <a:t>gms</a:t>
            </a:r>
            <a:r>
              <a:rPr lang="en-US" sz="2400" b="1" dirty="0" smtClean="0"/>
              <a:t> = 7 </a:t>
            </a:r>
            <a:r>
              <a:rPr lang="en-US" sz="2400" b="1" dirty="0" err="1" smtClean="0"/>
              <a:t>gms</a:t>
            </a:r>
            <a:endParaRPr lang="en-US" sz="2400" b="1" dirty="0" smtClean="0"/>
          </a:p>
          <a:p>
            <a:pPr algn="ctr"/>
            <a:r>
              <a:rPr lang="hi-IN" sz="2400" b="1" dirty="0" smtClean="0">
                <a:solidFill>
                  <a:srgbClr val="FF0000"/>
                </a:solidFill>
              </a:rPr>
              <a:t>कीमत - 100  रुपये</a:t>
            </a:r>
            <a:endParaRPr lang="en-GB" sz="2400" b="1" dirty="0" smtClean="0">
              <a:solidFill>
                <a:srgbClr val="FF0000"/>
              </a:solidFill>
            </a:endParaRPr>
          </a:p>
          <a:p>
            <a:pPr algn="ctr"/>
            <a:endParaRPr lang="en-US" sz="2400" b="1" dirty="0"/>
          </a:p>
        </p:txBody>
      </p:sp>
      <p:sp>
        <p:nvSpPr>
          <p:cNvPr id="9" name="Rectangle 8"/>
          <p:cNvSpPr/>
          <p:nvPr/>
        </p:nvSpPr>
        <p:spPr>
          <a:xfrm>
            <a:off x="3810000" y="1676400"/>
            <a:ext cx="3886200" cy="1569660"/>
          </a:xfrm>
          <a:prstGeom prst="rect">
            <a:avLst/>
          </a:prstGeom>
        </p:spPr>
        <p:txBody>
          <a:bodyPr wrap="square">
            <a:spAutoFit/>
          </a:bodyPr>
          <a:lstStyle/>
          <a:p>
            <a:pPr algn="ctr"/>
            <a:r>
              <a:rPr lang="hi-IN" sz="2400" b="1" dirty="0" smtClean="0"/>
              <a:t>हमारा</a:t>
            </a:r>
            <a:r>
              <a:rPr lang="en-US" sz="2400" b="1" dirty="0" smtClean="0"/>
              <a:t> </a:t>
            </a:r>
            <a:r>
              <a:rPr lang="hi-IN" sz="2400" b="1" dirty="0" smtClean="0"/>
              <a:t>प्रोडक्ट</a:t>
            </a:r>
            <a:r>
              <a:rPr lang="en-GB" sz="2400" b="1" dirty="0" smtClean="0"/>
              <a:t> ( VESTIGE )</a:t>
            </a:r>
            <a:endParaRPr lang="en-US" sz="2400" b="1" dirty="0" smtClean="0"/>
          </a:p>
          <a:p>
            <a:pPr algn="ctr"/>
            <a:r>
              <a:rPr lang="en-US" sz="2400" b="1" dirty="0" smtClean="0"/>
              <a:t>10 </a:t>
            </a:r>
            <a:r>
              <a:rPr lang="en-US" sz="2400" b="1" dirty="0" err="1" smtClean="0"/>
              <a:t>gms</a:t>
            </a:r>
            <a:r>
              <a:rPr lang="en-US" sz="2400" b="1" dirty="0" smtClean="0"/>
              <a:t> = 8.2 </a:t>
            </a:r>
            <a:r>
              <a:rPr lang="en-US" sz="2400" b="1" dirty="0" err="1" smtClean="0"/>
              <a:t>gms</a:t>
            </a:r>
            <a:endParaRPr lang="en-US" sz="2400" b="1" dirty="0" smtClean="0"/>
          </a:p>
          <a:p>
            <a:pPr algn="ctr"/>
            <a:r>
              <a:rPr lang="hi-IN" sz="2400" b="1" dirty="0" smtClean="0">
                <a:solidFill>
                  <a:srgbClr val="FF0000"/>
                </a:solidFill>
              </a:rPr>
              <a:t>कीमत - 30  रुपये</a:t>
            </a:r>
            <a:endParaRPr lang="en-GB" sz="2400" b="1" dirty="0" smtClean="0">
              <a:solidFill>
                <a:srgbClr val="FF0000"/>
              </a:solidFill>
            </a:endParaRPr>
          </a:p>
          <a:p>
            <a:pPr algn="ctr"/>
            <a:endParaRPr lang="en-US" sz="2400" b="1" dirty="0"/>
          </a:p>
        </p:txBody>
      </p:sp>
      <p:sp>
        <p:nvSpPr>
          <p:cNvPr id="11" name="TextBox 10"/>
          <p:cNvSpPr txBox="1"/>
          <p:nvPr/>
        </p:nvSpPr>
        <p:spPr>
          <a:xfrm>
            <a:off x="2971800" y="4114800"/>
            <a:ext cx="838200" cy="1600438"/>
          </a:xfrm>
          <a:prstGeom prst="rect">
            <a:avLst/>
          </a:prstGeom>
          <a:noFill/>
        </p:spPr>
        <p:txBody>
          <a:bodyPr wrap="square" rtlCol="0">
            <a:spAutoFit/>
          </a:bodyPr>
          <a:lstStyle/>
          <a:p>
            <a:r>
              <a:rPr lang="en-US" dirty="0" smtClean="0"/>
              <a:t>    </a:t>
            </a:r>
            <a:r>
              <a:rPr lang="en-US" sz="8000" b="1" dirty="0" smtClean="0">
                <a:solidFill>
                  <a:schemeClr val="accent1">
                    <a:lumMod val="50000"/>
                  </a:schemeClr>
                </a:solidFill>
              </a:rPr>
              <a:t>=</a:t>
            </a:r>
            <a:r>
              <a:rPr lang="en-US" dirty="0" smtClean="0"/>
              <a:t> </a:t>
            </a:r>
            <a:endParaRPr lang="en-US" dirty="0"/>
          </a:p>
        </p:txBody>
      </p:sp>
      <p:sp>
        <p:nvSpPr>
          <p:cNvPr id="17410" name="AutoShape 2" descr="http://www.google.co.in/url?sa=i&amp;source=images&amp;cd=&amp;docid=w0mMOeq2OZGdVM&amp;tbnid=QX2m5AzoCpvg6M:&amp;ved=0CAUQjBw&amp;url=http%3A%2F%2Fwww.colourbox.com%2Fpreview%2F2966658-314084-a-vote-mark-the-right-choice.jpg&amp;ei=8UulU_-7IYSzuATRkoDgBA&amp;psig=AFQjCNGqQVY8fxjDfQF3cS5EktQpEO-kIA&amp;ust=1403428209728790"/>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7412" name="AutoShape 4" descr="http://www.google.co.in/url?sa=i&amp;source=images&amp;cd=&amp;docid=w0mMOeq2OZGdVM&amp;tbnid=QX2m5AzoCpvg6M:&amp;ved=0CAUQjBw&amp;url=http%3A%2F%2Fwww.colourbox.com%2Fpreview%2F2966658-314084-a-vote-mark-the-right-choice.jpg&amp;ei=8UulU_-7IYSzuATRkoDgBA&amp;psig=AFQjCNGqQVY8fxjDfQF3cS5EktQpEO-kIA&amp;ust=1403428209728790"/>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2" name="Picture 11" descr="C:\Documents and Settings\Administrator\Desktop\jpg\Protain Powder.jpg"/>
          <p:cNvPicPr>
            <a:picLocks noChangeAspect="1" noChangeArrowheads="1"/>
          </p:cNvPicPr>
          <p:nvPr/>
        </p:nvPicPr>
        <p:blipFill>
          <a:blip r:embed="rId4" cstate="email"/>
          <a:srcRect/>
          <a:stretch>
            <a:fillRect/>
          </a:stretch>
        </p:blipFill>
        <p:spPr bwMode="auto">
          <a:xfrm>
            <a:off x="6477000" y="2828511"/>
            <a:ext cx="2667000" cy="4029489"/>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N4023FSD"/>
          <p:cNvPicPr>
            <a:picLocks noChangeAspect="1" noChangeArrowheads="1"/>
          </p:cNvPicPr>
          <p:nvPr/>
        </p:nvPicPr>
        <p:blipFill>
          <a:blip r:embed="rId2" cstate="print"/>
          <a:srcRect l="8089" t="15155" r="8089" b="12250"/>
          <a:stretch>
            <a:fillRect/>
          </a:stretch>
        </p:blipFill>
        <p:spPr bwMode="auto">
          <a:xfrm>
            <a:off x="4953000" y="1973954"/>
            <a:ext cx="4191000" cy="3588646"/>
          </a:xfrm>
          <a:prstGeom prst="rect">
            <a:avLst/>
          </a:prstGeom>
          <a:noFill/>
          <a:ln w="9525">
            <a:noFill/>
            <a:miter lim="800000"/>
            <a:headEnd/>
            <a:tailEnd/>
          </a:ln>
        </p:spPr>
      </p:pic>
      <p:sp>
        <p:nvSpPr>
          <p:cNvPr id="5" name="Rectangle 4"/>
          <p:cNvSpPr/>
          <p:nvPr/>
        </p:nvSpPr>
        <p:spPr>
          <a:xfrm>
            <a:off x="2286000" y="304800"/>
            <a:ext cx="4114800" cy="830997"/>
          </a:xfrm>
          <a:prstGeom prst="rect">
            <a:avLst/>
          </a:prstGeom>
        </p:spPr>
        <p:txBody>
          <a:bodyPr wrap="square">
            <a:spAutoFit/>
          </a:bodyPr>
          <a:lstStyle/>
          <a:p>
            <a:r>
              <a:rPr lang="hi-IN" dirty="0" smtClean="0"/>
              <a:t> </a:t>
            </a:r>
            <a:r>
              <a:rPr lang="hi-IN" sz="4800" b="1" u="sng" dirty="0" smtClean="0">
                <a:solidFill>
                  <a:srgbClr val="C00000"/>
                </a:solidFill>
                <a:latin typeface="Aparajita" pitchFamily="34" charset="0"/>
                <a:cs typeface="Aparajita" pitchFamily="34" charset="0"/>
              </a:rPr>
              <a:t>विटामिन</a:t>
            </a:r>
            <a:r>
              <a:rPr lang="hi-IN" sz="4800" b="1" u="sng" dirty="0" smtClean="0">
                <a:latin typeface="Aparajita" pitchFamily="34" charset="0"/>
                <a:cs typeface="Aparajita" pitchFamily="34" charset="0"/>
              </a:rPr>
              <a:t> मिनरल</a:t>
            </a:r>
            <a:r>
              <a:rPr lang="hi-IN" sz="2400" dirty="0" smtClean="0">
                <a:latin typeface="Aparajita" pitchFamily="34" charset="0"/>
                <a:cs typeface="Aparajita" pitchFamily="34" charset="0"/>
              </a:rPr>
              <a:t> </a:t>
            </a:r>
            <a:endParaRPr lang="en-US" dirty="0" smtClean="0">
              <a:latin typeface="Aparajita" pitchFamily="34" charset="0"/>
              <a:cs typeface="Aparajita" pitchFamily="34" charset="0"/>
            </a:endParaRPr>
          </a:p>
        </p:txBody>
      </p:sp>
      <p:sp>
        <p:nvSpPr>
          <p:cNvPr id="6" name="Rectangle 5"/>
          <p:cNvSpPr/>
          <p:nvPr/>
        </p:nvSpPr>
        <p:spPr>
          <a:xfrm>
            <a:off x="1066800" y="1219200"/>
            <a:ext cx="8077200" cy="461665"/>
          </a:xfrm>
          <a:prstGeom prst="rect">
            <a:avLst/>
          </a:prstGeom>
        </p:spPr>
        <p:txBody>
          <a:bodyPr wrap="square">
            <a:spAutoFit/>
          </a:bodyPr>
          <a:lstStyle/>
          <a:p>
            <a:r>
              <a:rPr lang="hi-IN" sz="2400" b="1" dirty="0" smtClean="0">
                <a:solidFill>
                  <a:schemeClr val="accent2">
                    <a:lumMod val="75000"/>
                  </a:schemeClr>
                </a:solidFill>
                <a:latin typeface="Aparajita" pitchFamily="34" charset="0"/>
                <a:cs typeface="Aparajita" pitchFamily="34" charset="0"/>
              </a:rPr>
              <a:t>एक स्वस्थ्य व्यक्ति</a:t>
            </a:r>
            <a:r>
              <a:rPr lang="en-GB" sz="2400" b="1" dirty="0" smtClean="0">
                <a:solidFill>
                  <a:schemeClr val="accent2">
                    <a:lumMod val="75000"/>
                  </a:schemeClr>
                </a:solidFill>
                <a:latin typeface="Aparajita" pitchFamily="34" charset="0"/>
                <a:cs typeface="Aparajita" pitchFamily="34" charset="0"/>
              </a:rPr>
              <a:t> </a:t>
            </a:r>
            <a:r>
              <a:rPr lang="hi-IN" sz="2400" b="1" dirty="0" smtClean="0">
                <a:solidFill>
                  <a:schemeClr val="accent2">
                    <a:lumMod val="75000"/>
                  </a:schemeClr>
                </a:solidFill>
                <a:latin typeface="Aparajita" pitchFamily="34" charset="0"/>
                <a:cs typeface="Aparajita" pitchFamily="34" charset="0"/>
              </a:rPr>
              <a:t> 13 प्रकार के विटामिन 11 मिनरल प्रतिदिन</a:t>
            </a:r>
            <a:endParaRPr lang="en-US" sz="2400" b="1" dirty="0">
              <a:solidFill>
                <a:schemeClr val="accent2">
                  <a:lumMod val="75000"/>
                </a:schemeClr>
              </a:solidFill>
              <a:latin typeface="Aparajita" pitchFamily="34" charset="0"/>
              <a:cs typeface="Aparajita" pitchFamily="34" charset="0"/>
            </a:endParaRPr>
          </a:p>
        </p:txBody>
      </p:sp>
      <p:pic>
        <p:nvPicPr>
          <p:cNvPr id="7" name="Picture 3" descr="C:\Users\Anoop\Pictures\art-phyto-overview.jpg"/>
          <p:cNvPicPr>
            <a:picLocks noChangeAspect="1" noChangeArrowheads="1"/>
          </p:cNvPicPr>
          <p:nvPr/>
        </p:nvPicPr>
        <p:blipFill>
          <a:blip r:embed="rId3" cstate="print"/>
          <a:srcRect/>
          <a:stretch>
            <a:fillRect/>
          </a:stretch>
        </p:blipFill>
        <p:spPr bwMode="auto">
          <a:xfrm>
            <a:off x="0" y="1981200"/>
            <a:ext cx="4953000" cy="35814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dell\Desktop\VESTIGE PLAN\spirulina 1.png"/>
          <p:cNvPicPr>
            <a:picLocks noChangeAspect="1" noChangeArrowheads="1"/>
          </p:cNvPicPr>
          <p:nvPr/>
        </p:nvPicPr>
        <p:blipFill>
          <a:blip r:embed="rId2" cstate="print"/>
          <a:srcRect/>
          <a:stretch>
            <a:fillRect/>
          </a:stretch>
        </p:blipFill>
        <p:spPr bwMode="auto">
          <a:xfrm>
            <a:off x="0" y="0"/>
            <a:ext cx="9144000" cy="6857999"/>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ell\Desktop\VESTIGE PLAN\spirulina.pn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p:cNvSpPr/>
          <p:nvPr/>
        </p:nvSpPr>
        <p:spPr>
          <a:xfrm>
            <a:off x="609600" y="152400"/>
            <a:ext cx="8077200" cy="240065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p:spPr>
        <p:txBody>
          <a:bodyPr wrap="square">
            <a:spAutoFit/>
          </a:bodyPr>
          <a:lstStyle/>
          <a:p>
            <a:pPr algn="ctr"/>
            <a:r>
              <a:rPr lang="hi-IN" sz="2400" u="sng" dirty="0" smtClean="0">
                <a:solidFill>
                  <a:srgbClr val="FF0000"/>
                </a:solidFill>
              </a:rPr>
              <a:t>कोशिकीय पोषण थेरेपी </a:t>
            </a:r>
            <a:r>
              <a:rPr lang="en-GB" sz="2400" b="1" u="sng" dirty="0" smtClean="0">
                <a:solidFill>
                  <a:srgbClr val="FF0000"/>
                </a:solidFill>
              </a:rPr>
              <a:t>( CELLULAR NOURISHMENT THERAPY</a:t>
            </a:r>
            <a:r>
              <a:rPr lang="en-GB" sz="2400" dirty="0" smtClean="0">
                <a:solidFill>
                  <a:srgbClr val="009900"/>
                </a:solidFill>
              </a:rPr>
              <a:t>)</a:t>
            </a:r>
            <a:endParaRPr lang="hi-IN" sz="2400" dirty="0" smtClean="0">
              <a:solidFill>
                <a:srgbClr val="009900"/>
              </a:solidFill>
            </a:endParaRPr>
          </a:p>
          <a:p>
            <a:r>
              <a:rPr lang="hi-IN" dirty="0" smtClean="0">
                <a:solidFill>
                  <a:srgbClr val="009900"/>
                </a:solidFill>
              </a:rPr>
              <a:t> </a:t>
            </a:r>
          </a:p>
          <a:p>
            <a:pPr>
              <a:buFont typeface="Wingdings" pitchFamily="2" charset="2"/>
              <a:buChar char="ü"/>
            </a:pPr>
            <a:r>
              <a:rPr lang="en-GB" dirty="0" smtClean="0"/>
              <a:t>  </a:t>
            </a:r>
            <a:r>
              <a:rPr lang="hi-IN" dirty="0" smtClean="0"/>
              <a:t>मानव शरीर 63 ट्रिलियन कोशिकाओं से मिलकर बना होता है </a:t>
            </a:r>
          </a:p>
          <a:p>
            <a:endParaRPr lang="hi-IN" dirty="0" smtClean="0"/>
          </a:p>
          <a:p>
            <a:pPr>
              <a:buFont typeface="Wingdings" pitchFamily="2" charset="2"/>
              <a:buChar char="ü"/>
            </a:pPr>
            <a:r>
              <a:rPr lang="en-GB" dirty="0" smtClean="0"/>
              <a:t>  </a:t>
            </a:r>
            <a:r>
              <a:rPr lang="hi-IN" dirty="0" smtClean="0"/>
              <a:t>हमारे अनियमित खान पान की वजह से कोशिकाओं को पर्याप्त पोषण नहीं मिला पता है जिसकी वजह से हमारा  प्रतिरक्षा तंत्र कमजोर हो जाता है </a:t>
            </a:r>
          </a:p>
          <a:p>
            <a:pPr>
              <a:buFont typeface="Wingdings" pitchFamily="2" charset="2"/>
              <a:buChar char="ü"/>
            </a:pPr>
            <a:endParaRPr lang="hi-IN" dirty="0" smtClean="0"/>
          </a:p>
          <a:p>
            <a:pPr>
              <a:buFont typeface="Wingdings" pitchFamily="2" charset="2"/>
              <a:buChar char="ü"/>
            </a:pPr>
            <a:r>
              <a:rPr lang="en-GB" dirty="0" smtClean="0"/>
              <a:t>  </a:t>
            </a:r>
            <a:r>
              <a:rPr lang="hi-IN" dirty="0" smtClean="0"/>
              <a:t>संतुलित आहार एवं पोषक तत्वों के पर्याप्त अवशोषण से हम</a:t>
            </a:r>
            <a:r>
              <a:rPr lang="en-GB" dirty="0" smtClean="0"/>
              <a:t> </a:t>
            </a:r>
            <a:r>
              <a:rPr lang="hi-IN" dirty="0" smtClean="0"/>
              <a:t>स्वस्थ्य</a:t>
            </a:r>
            <a:r>
              <a:rPr lang="en-GB" dirty="0" smtClean="0"/>
              <a:t> </a:t>
            </a:r>
            <a:r>
              <a:rPr lang="hi-IN" dirty="0" smtClean="0"/>
              <a:t>रह </a:t>
            </a:r>
            <a:r>
              <a:rPr lang="en-GB" dirty="0" smtClean="0"/>
              <a:t>  </a:t>
            </a:r>
            <a:r>
              <a:rPr lang="hi-IN" dirty="0" smtClean="0"/>
              <a:t>सकते हैं </a:t>
            </a:r>
            <a:endParaRPr lang="en-US" dirty="0"/>
          </a:p>
        </p:txBody>
      </p:sp>
      <p:pic>
        <p:nvPicPr>
          <p:cNvPr id="12290" name="Picture 2" descr="C:\Users\dell\Desktop\VESTIGE PLAN\levels-of-organization.png"/>
          <p:cNvPicPr>
            <a:picLocks noChangeAspect="1" noChangeArrowheads="1"/>
          </p:cNvPicPr>
          <p:nvPr/>
        </p:nvPicPr>
        <p:blipFill>
          <a:blip r:embed="rId2" cstate="print"/>
          <a:srcRect/>
          <a:stretch>
            <a:fillRect/>
          </a:stretch>
        </p:blipFill>
        <p:spPr bwMode="auto">
          <a:xfrm>
            <a:off x="990600" y="2895600"/>
            <a:ext cx="7315200" cy="396240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dell\Desktop\VESTIGE PLAN\vestige-business-plan-in-hindi-by-rajesh-kumar-giri-13-638.jpg"/>
          <p:cNvPicPr>
            <a:picLocks noChangeAspect="1" noChangeArrowheads="1"/>
          </p:cNvPicPr>
          <p:nvPr/>
        </p:nvPicPr>
        <p:blipFill>
          <a:blip r:embed="rId2" cstate="print"/>
          <a:srcRect/>
          <a:stretch>
            <a:fillRect/>
          </a:stretch>
        </p:blipFill>
        <p:spPr bwMode="auto">
          <a:xfrm>
            <a:off x="0" y="0"/>
            <a:ext cx="9144000" cy="6857999"/>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74638"/>
            <a:ext cx="6858000" cy="792162"/>
          </a:xfr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p:spPr>
        <p:txBody>
          <a:bodyPr>
            <a:normAutofit/>
          </a:bodyPr>
          <a:lstStyle/>
          <a:p>
            <a:r>
              <a:rPr lang="hi-IN" sz="2800" b="1" dirty="0" smtClean="0">
                <a:solidFill>
                  <a:schemeClr val="accent6">
                    <a:lumMod val="75000"/>
                  </a:schemeClr>
                </a:solidFill>
              </a:rPr>
              <a:t>उच्च रक्त चाप ( हाई ब्लड प्रेशर )</a:t>
            </a:r>
            <a:endParaRPr lang="en-US" sz="2800" b="1" dirty="0">
              <a:solidFill>
                <a:schemeClr val="accent6">
                  <a:lumMod val="75000"/>
                </a:schemeClr>
              </a:solidFill>
            </a:endParaRPr>
          </a:p>
        </p:txBody>
      </p:sp>
      <p:pic>
        <p:nvPicPr>
          <p:cNvPr id="54274" name="Picture 2" descr="D:\Nutrition Detailing Folder\atherosclerosis_2011.jpg"/>
          <p:cNvPicPr>
            <a:picLocks noGrp="1" noChangeAspect="1" noChangeArrowheads="1"/>
          </p:cNvPicPr>
          <p:nvPr>
            <p:ph idx="1"/>
          </p:nvPr>
        </p:nvPicPr>
        <p:blipFill>
          <a:blip r:embed="rId2" cstate="print"/>
          <a:srcRect/>
          <a:stretch>
            <a:fillRect/>
          </a:stretch>
        </p:blipFill>
        <p:spPr bwMode="auto">
          <a:xfrm>
            <a:off x="0" y="1600200"/>
            <a:ext cx="4648200" cy="5257800"/>
          </a:xfrm>
          <a:prstGeom prst="rect">
            <a:avLst/>
          </a:prstGeom>
          <a:noFill/>
        </p:spPr>
      </p:pic>
      <p:sp>
        <p:nvSpPr>
          <p:cNvPr id="6" name="Rectangle 5"/>
          <p:cNvSpPr/>
          <p:nvPr/>
        </p:nvSpPr>
        <p:spPr>
          <a:xfrm>
            <a:off x="4648200" y="1219200"/>
            <a:ext cx="4495800" cy="5493812"/>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100000" t="100000"/>
            </a:path>
            <a:tileRect r="-100000" b="-100000"/>
          </a:gradFill>
        </p:spPr>
        <p:txBody>
          <a:bodyPr wrap="square">
            <a:spAutoFit/>
          </a:bodyPr>
          <a:lstStyle/>
          <a:p>
            <a:pPr algn="ctr">
              <a:lnSpc>
                <a:spcPct val="150000"/>
              </a:lnSpc>
            </a:pPr>
            <a:r>
              <a:rPr lang="hi-IN" b="1" dirty="0" smtClean="0">
                <a:solidFill>
                  <a:schemeClr val="accent6">
                    <a:lumMod val="75000"/>
                  </a:schemeClr>
                </a:solidFill>
              </a:rPr>
              <a:t>हाई बीपी का मुख्या कारण </a:t>
            </a:r>
          </a:p>
          <a:p>
            <a:pPr>
              <a:lnSpc>
                <a:spcPct val="150000"/>
              </a:lnSpc>
              <a:buFont typeface="Wingdings" pitchFamily="2" charset="2"/>
              <a:buChar char="Ø"/>
            </a:pPr>
            <a:r>
              <a:rPr lang="en-GB" dirty="0" smtClean="0"/>
              <a:t> </a:t>
            </a:r>
            <a:r>
              <a:rPr lang="hi-IN" dirty="0" smtClean="0"/>
              <a:t>हमारे भोजन में </a:t>
            </a:r>
            <a:r>
              <a:rPr lang="hi-IN" b="1" dirty="0" smtClean="0"/>
              <a:t>बुरे फैट </a:t>
            </a:r>
            <a:r>
              <a:rPr lang="hi-IN" dirty="0" smtClean="0"/>
              <a:t>/ वसा की ज्यादा  मात्रा  जैसे - घी , तेल , डालडा , तली हुई </a:t>
            </a:r>
            <a:r>
              <a:rPr lang="hi-IN" dirty="0" smtClean="0"/>
              <a:t>चीज़ें</a:t>
            </a:r>
            <a:endParaRPr lang="hi-IN" b="1" u="sng" dirty="0" smtClean="0">
              <a:solidFill>
                <a:srgbClr val="FF0000"/>
              </a:solidFill>
            </a:endParaRPr>
          </a:p>
          <a:p>
            <a:pPr>
              <a:lnSpc>
                <a:spcPct val="150000"/>
              </a:lnSpc>
              <a:buFont typeface="Wingdings" pitchFamily="2" charset="2"/>
              <a:buChar char="Ø"/>
            </a:pPr>
            <a:r>
              <a:rPr lang="en-GB" dirty="0" smtClean="0"/>
              <a:t> </a:t>
            </a:r>
            <a:r>
              <a:rPr lang="hi-IN" dirty="0" smtClean="0"/>
              <a:t>बुरे  फैट खून की नालियों में जम जाते है </a:t>
            </a:r>
            <a:r>
              <a:rPr lang="en-GB" dirty="0" smtClean="0"/>
              <a:t> </a:t>
            </a:r>
            <a:r>
              <a:rPr lang="hi-IN" dirty="0" smtClean="0"/>
              <a:t>और उन्हें सकरा कर देते है </a:t>
            </a:r>
          </a:p>
          <a:p>
            <a:pPr>
              <a:lnSpc>
                <a:spcPct val="150000"/>
              </a:lnSpc>
            </a:pPr>
            <a:endParaRPr lang="hi-IN" dirty="0" smtClean="0"/>
          </a:p>
          <a:p>
            <a:pPr>
              <a:lnSpc>
                <a:spcPct val="150000"/>
              </a:lnSpc>
              <a:buFont typeface="Wingdings" pitchFamily="2" charset="2"/>
              <a:buChar char="Ø"/>
            </a:pPr>
            <a:r>
              <a:rPr lang="en-GB" b="1" dirty="0" smtClean="0"/>
              <a:t> </a:t>
            </a:r>
            <a:r>
              <a:rPr lang="hi-IN" b="1" dirty="0" smtClean="0"/>
              <a:t>भोजन में </a:t>
            </a:r>
            <a:r>
              <a:rPr lang="hi-IN" b="1" u="sng" dirty="0" smtClean="0">
                <a:solidFill>
                  <a:srgbClr val="FF0000"/>
                </a:solidFill>
              </a:rPr>
              <a:t>अच्छे फैट / वसा</a:t>
            </a:r>
            <a:r>
              <a:rPr lang="hi-IN" u="sng" dirty="0" smtClean="0">
                <a:solidFill>
                  <a:srgbClr val="FF0000"/>
                </a:solidFill>
              </a:rPr>
              <a:t> </a:t>
            </a:r>
            <a:r>
              <a:rPr lang="hi-IN" dirty="0" smtClean="0"/>
              <a:t>- जैसे- </a:t>
            </a:r>
            <a:r>
              <a:rPr lang="hi-IN" b="1" dirty="0" smtClean="0">
                <a:solidFill>
                  <a:srgbClr val="FF0000"/>
                </a:solidFill>
              </a:rPr>
              <a:t>ओमेगा </a:t>
            </a:r>
            <a:r>
              <a:rPr lang="en-GB" b="1" dirty="0" smtClean="0">
                <a:solidFill>
                  <a:srgbClr val="FF0000"/>
                </a:solidFill>
              </a:rPr>
              <a:t> </a:t>
            </a:r>
            <a:r>
              <a:rPr lang="hi-IN" b="1" dirty="0" smtClean="0">
                <a:solidFill>
                  <a:srgbClr val="FF0000"/>
                </a:solidFill>
              </a:rPr>
              <a:t>3</a:t>
            </a:r>
            <a:r>
              <a:rPr lang="hi-IN" dirty="0" smtClean="0"/>
              <a:t>  का अभाव  ( </a:t>
            </a:r>
            <a:r>
              <a:rPr lang="hi-IN" b="1" dirty="0" smtClean="0"/>
              <a:t>अखरोट , जैतून तेल , अलसी , सालमन फिश </a:t>
            </a:r>
            <a:r>
              <a:rPr lang="hi-IN" dirty="0" smtClean="0"/>
              <a:t>)</a:t>
            </a:r>
          </a:p>
          <a:p>
            <a:pPr>
              <a:lnSpc>
                <a:spcPct val="150000"/>
              </a:lnSpc>
              <a:buFont typeface="Wingdings" pitchFamily="2" charset="2"/>
              <a:buChar char="Ø"/>
            </a:pPr>
            <a:r>
              <a:rPr lang="en-GB" b="1" u="sng" dirty="0" smtClean="0">
                <a:solidFill>
                  <a:srgbClr val="FF0000"/>
                </a:solidFill>
              </a:rPr>
              <a:t> </a:t>
            </a:r>
            <a:r>
              <a:rPr lang="hi-IN" b="1" u="sng" dirty="0" smtClean="0">
                <a:solidFill>
                  <a:srgbClr val="FF0000"/>
                </a:solidFill>
              </a:rPr>
              <a:t>ओमेगा 3 </a:t>
            </a:r>
            <a:r>
              <a:rPr lang="hi-IN" dirty="0" smtClean="0"/>
              <a:t>- </a:t>
            </a:r>
            <a:r>
              <a:rPr lang="hi-IN" b="1" dirty="0" smtClean="0"/>
              <a:t>खून की नालियों बुरे फैट को जमने नहीं देता है </a:t>
            </a:r>
            <a:r>
              <a:rPr lang="hi-IN" dirty="0" smtClean="0"/>
              <a:t>और पुराने  जमे हुए फैट को  शरीर से बहार निकल देता है </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944562"/>
          </a:xfrm>
        </p:spPr>
        <p:txBody>
          <a:bodyPr>
            <a:normAutofit/>
          </a:bodyPr>
          <a:lstStyle/>
          <a:p>
            <a:r>
              <a:rPr lang="hi-IN" sz="3200" b="1" dirty="0" smtClean="0">
                <a:solidFill>
                  <a:schemeClr val="accent6">
                    <a:lumMod val="75000"/>
                  </a:schemeClr>
                </a:solidFill>
              </a:rPr>
              <a:t>उच्च रक्त चाप ( हाई ब्लड प्रेशर )</a:t>
            </a:r>
            <a:r>
              <a:rPr lang="en-GB" sz="3200" b="1" dirty="0" smtClean="0">
                <a:solidFill>
                  <a:schemeClr val="accent6">
                    <a:lumMod val="75000"/>
                  </a:schemeClr>
                </a:solidFill>
              </a:rPr>
              <a:t>- </a:t>
            </a:r>
            <a:r>
              <a:rPr lang="hi-IN" sz="3200" b="1" dirty="0" smtClean="0">
                <a:solidFill>
                  <a:schemeClr val="accent6">
                    <a:lumMod val="75000"/>
                  </a:schemeClr>
                </a:solidFill>
              </a:rPr>
              <a:t>इलाज </a:t>
            </a:r>
            <a:endParaRPr lang="en-US" sz="3200" dirty="0"/>
          </a:p>
        </p:txBody>
      </p:sp>
      <p:sp>
        <p:nvSpPr>
          <p:cNvPr id="6" name="Content Placeholder 5"/>
          <p:cNvSpPr>
            <a:spLocks noGrp="1"/>
          </p:cNvSpPr>
          <p:nvPr>
            <p:ph sz="half" idx="2"/>
          </p:nvPr>
        </p:nvSpPr>
        <p:spPr>
          <a:xfrm>
            <a:off x="4648200" y="1371600"/>
            <a:ext cx="4038600" cy="4754563"/>
          </a:xfrm>
        </p:spPr>
        <p:txBody>
          <a:bodyPr/>
          <a:lstStyle/>
          <a:p>
            <a:pPr algn="ctr">
              <a:buNone/>
            </a:pPr>
            <a:r>
              <a:rPr lang="en-GB" b="1" dirty="0" smtClean="0">
                <a:solidFill>
                  <a:schemeClr val="accent2">
                    <a:lumMod val="75000"/>
                  </a:schemeClr>
                </a:solidFill>
              </a:rPr>
              <a:t>ANGIOPLASTY</a:t>
            </a:r>
          </a:p>
          <a:p>
            <a:pPr algn="ctr">
              <a:buNone/>
            </a:pPr>
            <a:r>
              <a:rPr lang="en-GB" sz="2400" b="1" dirty="0" smtClean="0">
                <a:solidFill>
                  <a:schemeClr val="accent2">
                    <a:lumMod val="75000"/>
                  </a:schemeClr>
                </a:solidFill>
              </a:rPr>
              <a:t>(</a:t>
            </a:r>
            <a:r>
              <a:rPr lang="hi-IN" sz="2400" b="1" dirty="0" smtClean="0">
                <a:solidFill>
                  <a:schemeClr val="accent2">
                    <a:lumMod val="75000"/>
                  </a:schemeClr>
                </a:solidFill>
              </a:rPr>
              <a:t>ऐंजिओप्लास्टी</a:t>
            </a:r>
            <a:r>
              <a:rPr lang="en-GB" sz="2400" b="1" dirty="0" smtClean="0">
                <a:solidFill>
                  <a:schemeClr val="accent2">
                    <a:lumMod val="75000"/>
                  </a:schemeClr>
                </a:solidFill>
              </a:rPr>
              <a:t>)</a:t>
            </a:r>
          </a:p>
        </p:txBody>
      </p:sp>
      <p:pic>
        <p:nvPicPr>
          <p:cNvPr id="7" name="Picture 3" descr="D:\Nutrition Detailing Folder\126168.jpg"/>
          <p:cNvPicPr>
            <a:picLocks noGrp="1" noChangeAspect="1" noChangeArrowheads="1"/>
          </p:cNvPicPr>
          <p:nvPr>
            <p:ph sz="half" idx="1"/>
          </p:nvPr>
        </p:nvPicPr>
        <p:blipFill>
          <a:blip r:embed="rId2" cstate="print"/>
          <a:srcRect/>
          <a:stretch>
            <a:fillRect/>
          </a:stretch>
        </p:blipFill>
        <p:spPr bwMode="auto">
          <a:xfrm>
            <a:off x="533400" y="2590800"/>
            <a:ext cx="4038600" cy="3467100"/>
          </a:xfrm>
          <a:prstGeom prst="rect">
            <a:avLst/>
          </a:prstGeom>
          <a:noFill/>
        </p:spPr>
      </p:pic>
      <p:pic>
        <p:nvPicPr>
          <p:cNvPr id="8" name="Picture 4" descr="D:\Nutrition Detailing Folder\angioplasty-400x400.jpg"/>
          <p:cNvPicPr>
            <a:picLocks noChangeAspect="1" noChangeArrowheads="1"/>
          </p:cNvPicPr>
          <p:nvPr/>
        </p:nvPicPr>
        <p:blipFill>
          <a:blip r:embed="rId3" cstate="print"/>
          <a:srcRect/>
          <a:stretch>
            <a:fillRect/>
          </a:stretch>
        </p:blipFill>
        <p:spPr bwMode="auto">
          <a:xfrm>
            <a:off x="4953000" y="2514600"/>
            <a:ext cx="3886200" cy="3581400"/>
          </a:xfrm>
          <a:prstGeom prst="rect">
            <a:avLst/>
          </a:prstGeom>
          <a:noFill/>
        </p:spPr>
      </p:pic>
      <p:sp>
        <p:nvSpPr>
          <p:cNvPr id="9" name="Rectangle 8"/>
          <p:cNvSpPr/>
          <p:nvPr/>
        </p:nvSpPr>
        <p:spPr>
          <a:xfrm>
            <a:off x="762000" y="1371600"/>
            <a:ext cx="3733800" cy="892552"/>
          </a:xfrm>
          <a:prstGeom prst="rect">
            <a:avLst/>
          </a:prstGeom>
        </p:spPr>
        <p:txBody>
          <a:bodyPr wrap="square">
            <a:spAutoFit/>
          </a:bodyPr>
          <a:lstStyle/>
          <a:p>
            <a:pPr algn="ctr"/>
            <a:r>
              <a:rPr lang="en-GB" sz="2800" b="1" dirty="0" smtClean="0">
                <a:solidFill>
                  <a:schemeClr val="accent2">
                    <a:lumMod val="75000"/>
                  </a:schemeClr>
                </a:solidFill>
              </a:rPr>
              <a:t>BY PASS SURGERY</a:t>
            </a:r>
          </a:p>
          <a:p>
            <a:pPr algn="ctr"/>
            <a:r>
              <a:rPr lang="en-GB" sz="2400" b="1" dirty="0" smtClean="0">
                <a:solidFill>
                  <a:schemeClr val="accent2">
                    <a:lumMod val="75000"/>
                  </a:schemeClr>
                </a:solidFill>
              </a:rPr>
              <a:t> (</a:t>
            </a:r>
            <a:r>
              <a:rPr lang="hi-IN" sz="2400" b="1" dirty="0" smtClean="0">
                <a:solidFill>
                  <a:schemeClr val="accent2">
                    <a:lumMod val="75000"/>
                  </a:schemeClr>
                </a:solidFill>
              </a:rPr>
              <a:t>बायपास सर्जरी</a:t>
            </a:r>
            <a:r>
              <a:rPr lang="en-GB" sz="2400" b="1" dirty="0" smtClean="0">
                <a:solidFill>
                  <a:schemeClr val="accent2">
                    <a:lumMod val="75000"/>
                  </a:schemeClr>
                </a:solidFill>
              </a:rPr>
              <a:t>)</a:t>
            </a:r>
            <a:r>
              <a:rPr lang="hi-IN" sz="2400" b="1" dirty="0" smtClean="0">
                <a:solidFill>
                  <a:schemeClr val="accent2">
                    <a:lumMod val="75000"/>
                  </a:schemeClr>
                </a:solidFill>
              </a:rPr>
              <a:t> </a:t>
            </a:r>
            <a:endParaRPr lang="en-US" sz="2400" b="1" dirty="0">
              <a:solidFill>
                <a:schemeClr val="accent2">
                  <a:lumMod val="75000"/>
                </a:schemeClr>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descr="Visceral-Fat (11).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dell\Desktop\VESTIGE PLAN\fLEX OIL.png"/>
          <p:cNvPicPr>
            <a:picLocks noChangeAspect="1" noChangeArrowheads="1"/>
          </p:cNvPicPr>
          <p:nvPr/>
        </p:nvPicPr>
        <p:blipFill>
          <a:blip r:embed="rId2" cstate="print"/>
          <a:srcRect/>
          <a:stretch>
            <a:fillRect/>
          </a:stretch>
        </p:blipFill>
        <p:spPr bwMode="auto">
          <a:xfrm>
            <a:off x="-9525" y="-47625"/>
            <a:ext cx="9163050" cy="695325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dell\Desktop\VESTIGE PLAN\flex.png"/>
          <p:cNvPicPr>
            <a:picLocks noChangeAspect="1" noChangeArrowheads="1"/>
          </p:cNvPicPr>
          <p:nvPr/>
        </p:nvPicPr>
        <p:blipFill>
          <a:blip r:embed="rId2" cstate="print"/>
          <a:srcRect/>
          <a:stretch>
            <a:fillRect/>
          </a:stretch>
        </p:blipFill>
        <p:spPr bwMode="auto">
          <a:xfrm>
            <a:off x="-9525" y="-38100"/>
            <a:ext cx="9163050" cy="693420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514600" y="990600"/>
            <a:ext cx="6400800" cy="5632311"/>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p:spPr>
        <p:txBody>
          <a:bodyPr wrap="square">
            <a:spAutoFit/>
          </a:bodyPr>
          <a:lstStyle/>
          <a:p>
            <a:pPr>
              <a:lnSpc>
                <a:spcPct val="150000"/>
              </a:lnSpc>
            </a:pPr>
            <a:r>
              <a:rPr lang="hi-IN" b="1" dirty="0" smtClean="0"/>
              <a:t>लाइट  हाउस  राईस ब्रान आयल </a:t>
            </a:r>
            <a:r>
              <a:rPr lang="hi-IN" dirty="0" smtClean="0"/>
              <a:t>चावल की बाहरी भूरे रंग की पर्त से उत्पादित पौष्टिक खाद्य तैल है।  इसे बिना किसी कठोर रसायन के उपयोग किये  </a:t>
            </a:r>
            <a:r>
              <a:rPr lang="hi-IN" b="1" dirty="0" smtClean="0">
                <a:solidFill>
                  <a:schemeClr val="accent6">
                    <a:lumMod val="75000"/>
                  </a:schemeClr>
                </a:solidFill>
              </a:rPr>
              <a:t>पेटेंटेड फिजीकल रिफाइनिंग </a:t>
            </a:r>
            <a:r>
              <a:rPr lang="hi-IN" dirty="0" smtClean="0"/>
              <a:t>पद्धति के माध्यम से परिष्कृत किया जाता है , ताकि इसमें उपलब्ध ओराइजिनोल की गुणवत्ता प्राकृतिक रूप से बानी रहे। </a:t>
            </a:r>
          </a:p>
          <a:p>
            <a:pPr>
              <a:lnSpc>
                <a:spcPct val="150000"/>
              </a:lnSpc>
            </a:pPr>
            <a:r>
              <a:rPr lang="hi-IN" dirty="0" smtClean="0"/>
              <a:t>अंतर्राष्ट्रीय शोध रिपोर्ट बताते हैं कि </a:t>
            </a:r>
            <a:r>
              <a:rPr lang="hi-IN" sz="2000" b="1" dirty="0" smtClean="0">
                <a:solidFill>
                  <a:schemeClr val="accent6">
                    <a:lumMod val="75000"/>
                  </a:schemeClr>
                </a:solidFill>
              </a:rPr>
              <a:t>ओराइजिनोल</a:t>
            </a:r>
            <a:r>
              <a:rPr lang="hi-IN" dirty="0" smtClean="0"/>
              <a:t> हमारे स्वास्थय की लिए कई तरह से लाभदाययक है </a:t>
            </a:r>
          </a:p>
          <a:p>
            <a:pPr>
              <a:lnSpc>
                <a:spcPct val="150000"/>
              </a:lnSpc>
            </a:pPr>
            <a:endParaRPr lang="hi-IN" dirty="0" smtClean="0"/>
          </a:p>
          <a:p>
            <a:pPr algn="ctr">
              <a:lnSpc>
                <a:spcPct val="200000"/>
              </a:lnSpc>
            </a:pPr>
            <a:r>
              <a:rPr lang="hi-IN" b="1" dirty="0" smtClean="0">
                <a:solidFill>
                  <a:srgbClr val="FF0000"/>
                </a:solidFill>
              </a:rPr>
              <a:t>अंतर्राष्ट्रीय मानकों</a:t>
            </a:r>
            <a:r>
              <a:rPr lang="en-GB" b="1" dirty="0" smtClean="0">
                <a:solidFill>
                  <a:srgbClr val="FF0000"/>
                </a:solidFill>
              </a:rPr>
              <a:t> </a:t>
            </a:r>
            <a:r>
              <a:rPr lang="hi-IN" b="1" dirty="0" smtClean="0">
                <a:solidFill>
                  <a:srgbClr val="FF0000"/>
                </a:solidFill>
              </a:rPr>
              <a:t>की सिफारिशों में सबसे अनुकूल  </a:t>
            </a:r>
            <a:endParaRPr lang="en-GB" b="1" dirty="0" smtClean="0">
              <a:solidFill>
                <a:srgbClr val="FF0000"/>
              </a:solidFill>
            </a:endParaRPr>
          </a:p>
          <a:p>
            <a:pPr>
              <a:lnSpc>
                <a:spcPct val="200000"/>
              </a:lnSpc>
              <a:buFont typeface="Wingdings" pitchFamily="2" charset="2"/>
              <a:buChar char="ü"/>
            </a:pPr>
            <a:r>
              <a:rPr lang="en-US" b="1" dirty="0" smtClean="0"/>
              <a:t>WHO ( </a:t>
            </a:r>
            <a:r>
              <a:rPr lang="hi-IN" b="1" dirty="0" smtClean="0"/>
              <a:t>विश्व स्वस्थ्य संगठन )</a:t>
            </a:r>
            <a:endParaRPr lang="en-GB" b="1" dirty="0" smtClean="0"/>
          </a:p>
          <a:p>
            <a:pPr>
              <a:lnSpc>
                <a:spcPct val="200000"/>
              </a:lnSpc>
              <a:buFont typeface="Wingdings" pitchFamily="2" charset="2"/>
              <a:buChar char="ü"/>
            </a:pPr>
            <a:r>
              <a:rPr lang="en-US" b="1" dirty="0" smtClean="0"/>
              <a:t>NIN  ( </a:t>
            </a:r>
            <a:r>
              <a:rPr lang="hi-IN" b="1" dirty="0" smtClean="0"/>
              <a:t>नेशनल इंस्टिट्यूट ऑफ  न्यूट्रीशन) </a:t>
            </a:r>
            <a:endParaRPr lang="en-GB" b="1" dirty="0" smtClean="0"/>
          </a:p>
          <a:p>
            <a:pPr>
              <a:lnSpc>
                <a:spcPct val="200000"/>
              </a:lnSpc>
              <a:buFont typeface="Wingdings" pitchFamily="2" charset="2"/>
              <a:buChar char="ü"/>
            </a:pPr>
            <a:r>
              <a:rPr lang="en-US" b="1" dirty="0" smtClean="0"/>
              <a:t>AHA  ( </a:t>
            </a:r>
            <a:r>
              <a:rPr lang="hi-IN" b="1" dirty="0" smtClean="0"/>
              <a:t>अमेरिकन हार्ट एसोसिएशन)</a:t>
            </a:r>
            <a:endParaRPr lang="en-US" b="1" dirty="0"/>
          </a:p>
        </p:txBody>
      </p:sp>
      <p:pic>
        <p:nvPicPr>
          <p:cNvPr id="7170" name="Picture 2" descr="C:\Users\dell\Desktop\VESTIGE PLAN\RiceBran-500x500.png"/>
          <p:cNvPicPr>
            <a:picLocks noChangeAspect="1" noChangeArrowheads="1"/>
          </p:cNvPicPr>
          <p:nvPr/>
        </p:nvPicPr>
        <p:blipFill>
          <a:blip r:embed="rId2" cstate="print"/>
          <a:srcRect/>
          <a:stretch>
            <a:fillRect/>
          </a:stretch>
        </p:blipFill>
        <p:spPr bwMode="auto">
          <a:xfrm>
            <a:off x="-1219200" y="1447800"/>
            <a:ext cx="5143500" cy="5029200"/>
          </a:xfrm>
          <a:prstGeom prst="rect">
            <a:avLst/>
          </a:prstGeom>
          <a:noFill/>
        </p:spPr>
      </p:pic>
      <p:pic>
        <p:nvPicPr>
          <p:cNvPr id="7171" name="Picture 3"/>
          <p:cNvPicPr>
            <a:picLocks noChangeAspect="1" noChangeArrowheads="1"/>
          </p:cNvPicPr>
          <p:nvPr/>
        </p:nvPicPr>
        <p:blipFill>
          <a:blip r:embed="rId3" cstate="print"/>
          <a:srcRect/>
          <a:stretch>
            <a:fillRect/>
          </a:stretch>
        </p:blipFill>
        <p:spPr bwMode="auto">
          <a:xfrm>
            <a:off x="2438400" y="228600"/>
            <a:ext cx="4114800" cy="685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457200"/>
            <a:ext cx="8229600" cy="609600"/>
          </a:xfrm>
        </p:spPr>
        <p:txBody>
          <a:bodyPr>
            <a:normAutofit fontScale="90000"/>
          </a:bodyPr>
          <a:lstStyle/>
          <a:p>
            <a:pPr>
              <a:lnSpc>
                <a:spcPct val="150000"/>
              </a:lnSpc>
            </a:pPr>
            <a:r>
              <a:rPr lang="en-GB" sz="2700" dirty="0" smtClean="0">
                <a:solidFill>
                  <a:srgbClr val="0070C0"/>
                </a:solidFill>
              </a:rPr>
              <a:t>                                                                                </a:t>
            </a:r>
            <a:r>
              <a:rPr lang="hi-IN" sz="2700" dirty="0" smtClean="0">
                <a:solidFill>
                  <a:srgbClr val="0070C0"/>
                </a:solidFill>
              </a:rPr>
              <a:t>लाभ और विशेषतायें </a:t>
            </a:r>
            <a:r>
              <a:rPr lang="hi-IN" dirty="0" smtClean="0"/>
              <a:t/>
            </a:r>
            <a:br>
              <a:rPr lang="hi-IN" dirty="0" smtClean="0"/>
            </a:br>
            <a:endParaRPr lang="en-US" dirty="0"/>
          </a:p>
        </p:txBody>
      </p:sp>
      <p:sp>
        <p:nvSpPr>
          <p:cNvPr id="3" name="Content Placeholder 2"/>
          <p:cNvSpPr>
            <a:spLocks noGrp="1"/>
          </p:cNvSpPr>
          <p:nvPr>
            <p:ph idx="4294967295"/>
          </p:nvPr>
        </p:nvSpPr>
        <p:spPr>
          <a:xfrm>
            <a:off x="0" y="533400"/>
            <a:ext cx="8991600" cy="6324600"/>
          </a:xfr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0800000" scaled="1"/>
            <a:tileRect/>
          </a:gradFill>
        </p:spPr>
        <p:txBody>
          <a:bodyPr>
            <a:normAutofit lnSpcReduction="10000"/>
          </a:bodyPr>
          <a:lstStyle/>
          <a:p>
            <a:pPr>
              <a:lnSpc>
                <a:spcPct val="150000"/>
              </a:lnSpc>
              <a:buFont typeface="Wingdings" pitchFamily="2" charset="2"/>
              <a:buChar char="ü"/>
            </a:pPr>
            <a:r>
              <a:rPr lang="hi-IN" sz="1800" dirty="0" smtClean="0"/>
              <a:t>सबसे संतुलित और बहुपयोगी  खाने का तेल</a:t>
            </a:r>
            <a:endParaRPr lang="en-GB" sz="2800" dirty="0" smtClean="0"/>
          </a:p>
          <a:p>
            <a:pPr>
              <a:lnSpc>
                <a:spcPct val="150000"/>
              </a:lnSpc>
              <a:buFont typeface="Wingdings" pitchFamily="2" charset="2"/>
              <a:buChar char="ü"/>
            </a:pPr>
            <a:r>
              <a:rPr lang="hi-IN" sz="1800" b="1" dirty="0" smtClean="0">
                <a:solidFill>
                  <a:srgbClr val="3366CC"/>
                </a:solidFill>
              </a:rPr>
              <a:t>हृदय को स्वस्थ्य</a:t>
            </a:r>
            <a:r>
              <a:rPr lang="hi-IN" sz="1800" dirty="0" smtClean="0"/>
              <a:t> रखने में मदद करता है </a:t>
            </a:r>
          </a:p>
          <a:p>
            <a:pPr>
              <a:lnSpc>
                <a:spcPct val="150000"/>
              </a:lnSpc>
              <a:buFont typeface="Wingdings" pitchFamily="2" charset="2"/>
              <a:buChar char="ü"/>
            </a:pPr>
            <a:r>
              <a:rPr lang="hi-IN" sz="1800" b="1" dirty="0" smtClean="0">
                <a:solidFill>
                  <a:srgbClr val="FF0000"/>
                </a:solidFill>
              </a:rPr>
              <a:t>फेरुलिस एसिड </a:t>
            </a:r>
            <a:r>
              <a:rPr lang="hi-IN" sz="1800" dirty="0" smtClean="0"/>
              <a:t>महिलाओं में मेनोपॉज ( हॉर्मोन असंतुलन) के समय होने वाली समस्याओं जैसे - हॉट फ्लश  आदि से निपटने में मदद करता है </a:t>
            </a:r>
          </a:p>
          <a:p>
            <a:pPr>
              <a:lnSpc>
                <a:spcPct val="150000"/>
              </a:lnSpc>
              <a:buFont typeface="Wingdings" pitchFamily="2" charset="2"/>
              <a:buChar char="ü"/>
            </a:pPr>
            <a:r>
              <a:rPr lang="hi-IN" sz="1800" b="1" dirty="0" smtClean="0">
                <a:solidFill>
                  <a:srgbClr val="3366CC"/>
                </a:solidFill>
              </a:rPr>
              <a:t>सुन्दर-जवाँ  त्वचा-  </a:t>
            </a:r>
            <a:r>
              <a:rPr lang="hi-IN" sz="1800" dirty="0" smtClean="0"/>
              <a:t>राईस ब्रान आयल में स्क्वालेन अच्छी मात्र में पाया जाता है जो असमय बुढ़ापे / झुर्रियों को रोकता है ( एंटीएजिंग ). </a:t>
            </a:r>
            <a:r>
              <a:rPr lang="hi-IN" sz="1800" b="1" dirty="0" smtClean="0">
                <a:solidFill>
                  <a:srgbClr val="FF0000"/>
                </a:solidFill>
              </a:rPr>
              <a:t>स्क्वालेन (</a:t>
            </a:r>
            <a:r>
              <a:rPr lang="en-GB" sz="1800" b="1" dirty="0" err="1" smtClean="0">
                <a:solidFill>
                  <a:srgbClr val="FF0000"/>
                </a:solidFill>
              </a:rPr>
              <a:t>Squalene</a:t>
            </a:r>
            <a:r>
              <a:rPr lang="en-GB" sz="1800" dirty="0" smtClean="0"/>
              <a:t>) </a:t>
            </a:r>
            <a:r>
              <a:rPr lang="hi-IN" sz="1800" dirty="0" smtClean="0"/>
              <a:t>मानव त्वचा कोशिकाओं में प्राकृतिक रूप से पाया जाता है जो की त्वचा में नमी बनाये रखता है।  </a:t>
            </a:r>
          </a:p>
          <a:p>
            <a:pPr>
              <a:lnSpc>
                <a:spcPct val="150000"/>
              </a:lnSpc>
              <a:buFont typeface="Wingdings" pitchFamily="2" charset="2"/>
              <a:buChar char="ü"/>
            </a:pPr>
            <a:r>
              <a:rPr lang="hi-IN" sz="1800" b="1" dirty="0" smtClean="0">
                <a:solidFill>
                  <a:srgbClr val="3366CC"/>
                </a:solidFill>
              </a:rPr>
              <a:t>कैन्सर से बचाव </a:t>
            </a:r>
            <a:r>
              <a:rPr lang="hi-IN" sz="1800" b="1" dirty="0" smtClean="0">
                <a:solidFill>
                  <a:srgbClr val="FF0000"/>
                </a:solidFill>
              </a:rPr>
              <a:t>-  (</a:t>
            </a:r>
            <a:r>
              <a:rPr lang="en-GB" sz="1800" b="1" dirty="0" err="1" smtClean="0">
                <a:solidFill>
                  <a:srgbClr val="FF0000"/>
                </a:solidFill>
              </a:rPr>
              <a:t>Tocotrienols</a:t>
            </a:r>
            <a:r>
              <a:rPr lang="en-GB" sz="1800" b="1" dirty="0" smtClean="0">
                <a:solidFill>
                  <a:srgbClr val="FF0000"/>
                </a:solidFill>
              </a:rPr>
              <a:t>) </a:t>
            </a:r>
            <a:r>
              <a:rPr lang="hi-IN" sz="1800" b="1" dirty="0" smtClean="0">
                <a:solidFill>
                  <a:srgbClr val="FF0000"/>
                </a:solidFill>
              </a:rPr>
              <a:t>टोकोट्रिनोल्स  औऱ (</a:t>
            </a:r>
            <a:r>
              <a:rPr lang="en-GB" sz="1800" b="1" dirty="0" err="1" smtClean="0">
                <a:solidFill>
                  <a:srgbClr val="FF0000"/>
                </a:solidFill>
              </a:rPr>
              <a:t>Phytosterols</a:t>
            </a:r>
            <a:r>
              <a:rPr lang="en-GB" sz="1800" b="1" dirty="0" smtClean="0">
                <a:solidFill>
                  <a:srgbClr val="FF0000"/>
                </a:solidFill>
              </a:rPr>
              <a:t>) </a:t>
            </a:r>
            <a:r>
              <a:rPr lang="hi-IN" sz="1800" b="1" dirty="0" smtClean="0">
                <a:solidFill>
                  <a:srgbClr val="FF0000"/>
                </a:solidFill>
              </a:rPr>
              <a:t>फाइटोस्टेरोल्स </a:t>
            </a:r>
            <a:r>
              <a:rPr lang="hi-IN" sz="1800" dirty="0" smtClean="0"/>
              <a:t>घटक कैंसर से बचाव करते हैं </a:t>
            </a:r>
          </a:p>
          <a:p>
            <a:pPr>
              <a:lnSpc>
                <a:spcPct val="150000"/>
              </a:lnSpc>
              <a:buFont typeface="Wingdings" pitchFamily="2" charset="2"/>
              <a:buChar char="ü"/>
            </a:pPr>
            <a:r>
              <a:rPr lang="hi-IN" sz="1800" b="1" dirty="0" smtClean="0">
                <a:solidFill>
                  <a:srgbClr val="3366CC"/>
                </a:solidFill>
              </a:rPr>
              <a:t>स्नायु तंत्र ( </a:t>
            </a:r>
            <a:r>
              <a:rPr lang="en-GB" sz="1800" b="1" dirty="0" smtClean="0">
                <a:solidFill>
                  <a:srgbClr val="3366CC"/>
                </a:solidFill>
              </a:rPr>
              <a:t>Nervous  System )-  </a:t>
            </a:r>
            <a:r>
              <a:rPr lang="hi-IN" sz="1800" dirty="0" smtClean="0"/>
              <a:t>राईस ब्रान आयल में पाया जाने वाला </a:t>
            </a:r>
            <a:r>
              <a:rPr lang="hi-IN" sz="1800" b="1" dirty="0" smtClean="0">
                <a:solidFill>
                  <a:srgbClr val="FF0000"/>
                </a:solidFill>
              </a:rPr>
              <a:t>विटामिन </a:t>
            </a:r>
            <a:r>
              <a:rPr lang="en-GB" sz="1800" b="1" dirty="0" smtClean="0">
                <a:solidFill>
                  <a:srgbClr val="FF0000"/>
                </a:solidFill>
              </a:rPr>
              <a:t>E </a:t>
            </a:r>
            <a:r>
              <a:rPr lang="hi-IN" sz="1800" dirty="0" smtClean="0"/>
              <a:t>स्नायु तंत्र (</a:t>
            </a:r>
            <a:r>
              <a:rPr lang="en-GB" sz="1800" dirty="0" smtClean="0"/>
              <a:t>Nervous  System)  </a:t>
            </a:r>
            <a:r>
              <a:rPr lang="hi-IN" sz="1800" dirty="0" smtClean="0"/>
              <a:t>को स्वस्थ्य बनाये रखता है</a:t>
            </a:r>
          </a:p>
          <a:p>
            <a:pPr>
              <a:lnSpc>
                <a:spcPct val="150000"/>
              </a:lnSpc>
              <a:buFont typeface="Wingdings" pitchFamily="2" charset="2"/>
              <a:buChar char="ü"/>
            </a:pPr>
            <a:r>
              <a:rPr lang="hi-IN" sz="1800" dirty="0" smtClean="0"/>
              <a:t>साधारण खाना पकाने वाले तेल - फ्राइंग के दौरान ऑक्सीडेशन की वजह से चिपचिपे हो जाते हैं लेकिन राईस ब्रान आयल अधिक तापमान पर भी स्टेबल (स्थायी) रहता है जिससे </a:t>
            </a:r>
            <a:r>
              <a:rPr lang="hi-IN" sz="1800" b="1" dirty="0" smtClean="0"/>
              <a:t>खाना नॉन-स्टिकी बनता है और कम अवशोषित होता है</a:t>
            </a:r>
            <a:r>
              <a:rPr lang="en-GB" sz="1800" dirty="0" smtClean="0"/>
              <a:t>.  </a:t>
            </a:r>
            <a:r>
              <a:rPr lang="hi-IN" sz="1800" dirty="0" smtClean="0"/>
              <a:t>सलाद , कुकिंग  और तलने आदि सभी के लिए उपयुक्त</a:t>
            </a:r>
            <a:endParaRPr lang="en-GB" sz="1800" dirty="0" smtClean="0"/>
          </a:p>
          <a:p>
            <a:pPr>
              <a:lnSpc>
                <a:spcPct val="150000"/>
              </a:lnSpc>
              <a:buFont typeface="Wingdings" pitchFamily="2" charset="2"/>
              <a:buChar char="ü"/>
            </a:pPr>
            <a:endParaRPr lang="en-GB" sz="1800" dirty="0" smtClean="0"/>
          </a:p>
          <a:p>
            <a:endParaRPr lang="en-US" sz="2000" dirty="0"/>
          </a:p>
        </p:txBody>
      </p:sp>
      <p:pic>
        <p:nvPicPr>
          <p:cNvPr id="4" name="Picture 3"/>
          <p:cNvPicPr>
            <a:picLocks noChangeAspect="1" noChangeArrowheads="1"/>
          </p:cNvPicPr>
          <p:nvPr/>
        </p:nvPicPr>
        <p:blipFill>
          <a:blip r:embed="rId2" cstate="print"/>
          <a:srcRect/>
          <a:stretch>
            <a:fillRect/>
          </a:stretch>
        </p:blipFill>
        <p:spPr bwMode="auto">
          <a:xfrm>
            <a:off x="0" y="0"/>
            <a:ext cx="4114800" cy="609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382000" cy="838200"/>
          </a:xfrm>
        </p:spPr>
        <p:txBody>
          <a:bodyPr>
            <a:normAutofit/>
          </a:bodyPr>
          <a:lstStyle/>
          <a:p>
            <a:r>
              <a:rPr lang="hi-IN" sz="2800" dirty="0" smtClean="0">
                <a:latin typeface="Kriti dev 010"/>
              </a:rPr>
              <a:t>डायबिटीज में ग्लूकोस  कोशिका के अंदर नहीं जा पता है</a:t>
            </a:r>
            <a:endParaRPr lang="en-US" sz="2800" dirty="0">
              <a:latin typeface="Kriti dev 010"/>
            </a:endParaRPr>
          </a:p>
        </p:txBody>
      </p:sp>
      <p:pic>
        <p:nvPicPr>
          <p:cNvPr id="53250" name="Picture 2" descr="C:\Users\Anoop\Desktop\DIABETES PICTURE.jpg"/>
          <p:cNvPicPr>
            <a:picLocks noGrp="1" noChangeAspect="1" noChangeArrowheads="1"/>
          </p:cNvPicPr>
          <p:nvPr>
            <p:ph idx="1"/>
          </p:nvPr>
        </p:nvPicPr>
        <p:blipFill>
          <a:blip r:embed="rId2" cstate="print"/>
          <a:srcRect/>
          <a:stretch>
            <a:fillRect/>
          </a:stretch>
        </p:blipFill>
        <p:spPr bwMode="auto">
          <a:xfrm>
            <a:off x="0" y="1752600"/>
            <a:ext cx="4953000" cy="5105400"/>
          </a:xfrm>
          <a:prstGeom prst="rect">
            <a:avLst/>
          </a:prstGeom>
          <a:noFill/>
        </p:spPr>
      </p:pic>
      <p:sp>
        <p:nvSpPr>
          <p:cNvPr id="5" name="Up Arrow 4"/>
          <p:cNvSpPr/>
          <p:nvPr/>
        </p:nvSpPr>
        <p:spPr>
          <a:xfrm>
            <a:off x="5638800" y="1981200"/>
            <a:ext cx="3276600" cy="4648200"/>
          </a:xfrm>
          <a:prstGeom prst="up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6" name="TextBox 5"/>
          <p:cNvSpPr txBox="1"/>
          <p:nvPr/>
        </p:nvSpPr>
        <p:spPr>
          <a:xfrm>
            <a:off x="6477000" y="2819400"/>
            <a:ext cx="1524000" cy="590931"/>
          </a:xfrm>
          <a:prstGeom prst="rect">
            <a:avLst/>
          </a:prstGeom>
          <a:noFill/>
        </p:spPr>
        <p:txBody>
          <a:bodyPr wrap="square" rtlCol="0">
            <a:spAutoFit/>
          </a:bodyPr>
          <a:lstStyle/>
          <a:p>
            <a:pPr lvl="0" algn="ctr" defTabSz="666750">
              <a:lnSpc>
                <a:spcPct val="90000"/>
              </a:lnSpc>
              <a:spcBef>
                <a:spcPct val="0"/>
              </a:spcBef>
              <a:spcAft>
                <a:spcPct val="35000"/>
              </a:spcAft>
            </a:pPr>
            <a:r>
              <a:rPr lang="en-US" b="1" dirty="0" smtClean="0"/>
              <a:t>&gt;126 mg/dl DIABETES</a:t>
            </a:r>
            <a:endParaRPr lang="en-US" b="1" dirty="0"/>
          </a:p>
        </p:txBody>
      </p:sp>
      <p:sp>
        <p:nvSpPr>
          <p:cNvPr id="7" name="TextBox 6"/>
          <p:cNvSpPr txBox="1"/>
          <p:nvPr/>
        </p:nvSpPr>
        <p:spPr>
          <a:xfrm>
            <a:off x="6477000" y="4114800"/>
            <a:ext cx="1676400" cy="590931"/>
          </a:xfrm>
          <a:prstGeom prst="rect">
            <a:avLst/>
          </a:prstGeom>
          <a:noFill/>
        </p:spPr>
        <p:txBody>
          <a:bodyPr wrap="square" rtlCol="0">
            <a:spAutoFit/>
          </a:bodyPr>
          <a:lstStyle/>
          <a:p>
            <a:pPr lvl="0" algn="ctr" defTabSz="666750">
              <a:lnSpc>
                <a:spcPct val="90000"/>
              </a:lnSpc>
              <a:spcBef>
                <a:spcPct val="0"/>
              </a:spcBef>
              <a:spcAft>
                <a:spcPct val="35000"/>
              </a:spcAft>
            </a:pPr>
            <a:r>
              <a:rPr lang="en-US" b="1" dirty="0" smtClean="0"/>
              <a:t>100-126 mg/dl        PRE-DIABETES</a:t>
            </a:r>
            <a:endParaRPr lang="en-US" b="1" dirty="0"/>
          </a:p>
        </p:txBody>
      </p:sp>
      <p:sp>
        <p:nvSpPr>
          <p:cNvPr id="8" name="TextBox 7"/>
          <p:cNvSpPr txBox="1"/>
          <p:nvPr/>
        </p:nvSpPr>
        <p:spPr>
          <a:xfrm>
            <a:off x="6553200" y="5562600"/>
            <a:ext cx="1447800" cy="590931"/>
          </a:xfrm>
          <a:prstGeom prst="rect">
            <a:avLst/>
          </a:prstGeom>
          <a:noFill/>
        </p:spPr>
        <p:txBody>
          <a:bodyPr wrap="square" rtlCol="0">
            <a:spAutoFit/>
          </a:bodyPr>
          <a:lstStyle/>
          <a:p>
            <a:pPr lvl="0" algn="ctr" defTabSz="666750">
              <a:lnSpc>
                <a:spcPct val="90000"/>
              </a:lnSpc>
              <a:spcBef>
                <a:spcPct val="0"/>
              </a:spcBef>
              <a:spcAft>
                <a:spcPct val="35000"/>
              </a:spcAft>
            </a:pPr>
            <a:r>
              <a:rPr lang="en-US" b="1" dirty="0" smtClean="0"/>
              <a:t>&lt;100 mg/dl NORMAL</a:t>
            </a:r>
            <a:endParaRPr lang="en-US" b="1"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hi-IN" sz="3200" b="1" dirty="0" smtClean="0"/>
              <a:t>डायबिटीज</a:t>
            </a:r>
            <a:r>
              <a:rPr lang="en-GB" sz="3200" b="1" dirty="0" smtClean="0"/>
              <a:t> /</a:t>
            </a:r>
            <a:r>
              <a:rPr lang="hi-IN" sz="3200" b="1" dirty="0" smtClean="0"/>
              <a:t> शुगर </a:t>
            </a:r>
            <a:endParaRPr lang="en-US" sz="3200" b="1" dirty="0"/>
          </a:p>
        </p:txBody>
      </p:sp>
      <p:pic>
        <p:nvPicPr>
          <p:cNvPr id="52226" name="Picture 2" descr="D:\Nutrition Detailing Folder\diabetes_type2.jpg"/>
          <p:cNvPicPr>
            <a:picLocks noGrp="1" noChangeAspect="1" noChangeArrowheads="1"/>
          </p:cNvPicPr>
          <p:nvPr>
            <p:ph idx="1"/>
          </p:nvPr>
        </p:nvPicPr>
        <p:blipFill>
          <a:blip r:embed="rId2" cstate="print"/>
          <a:srcRect/>
          <a:stretch>
            <a:fillRect/>
          </a:stretch>
        </p:blipFill>
        <p:spPr bwMode="auto">
          <a:xfrm>
            <a:off x="762000" y="1066800"/>
            <a:ext cx="7772400" cy="56388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52400" y="3200400"/>
            <a:ext cx="3429000" cy="400110"/>
          </a:xfrm>
          <a:prstGeom prst="rect">
            <a:avLst/>
          </a:prstGeom>
        </p:spPr>
        <p:txBody>
          <a:bodyPr wrap="square">
            <a:spAutoFit/>
          </a:bodyPr>
          <a:lstStyle/>
          <a:p>
            <a:r>
              <a:rPr lang="hi-IN" sz="2000" b="1" dirty="0" smtClean="0"/>
              <a:t>नियमित व्यायाम</a:t>
            </a:r>
            <a:r>
              <a:rPr lang="en-US" sz="2000" b="1" dirty="0" smtClean="0"/>
              <a:t>  (EXERCISE)</a:t>
            </a:r>
          </a:p>
        </p:txBody>
      </p:sp>
      <p:sp>
        <p:nvSpPr>
          <p:cNvPr id="12" name="Rectangle 11"/>
          <p:cNvSpPr/>
          <p:nvPr/>
        </p:nvSpPr>
        <p:spPr>
          <a:xfrm>
            <a:off x="4876800" y="3124200"/>
            <a:ext cx="4038600" cy="400110"/>
          </a:xfrm>
          <a:prstGeom prst="rect">
            <a:avLst/>
          </a:prstGeom>
        </p:spPr>
        <p:txBody>
          <a:bodyPr wrap="square">
            <a:spAutoFit/>
          </a:bodyPr>
          <a:lstStyle/>
          <a:p>
            <a:r>
              <a:rPr lang="hi-IN" b="1" dirty="0" smtClean="0"/>
              <a:t>सकारात्मक सोच</a:t>
            </a:r>
            <a:r>
              <a:rPr lang="en-GB" b="1" dirty="0" smtClean="0"/>
              <a:t>(</a:t>
            </a:r>
            <a:r>
              <a:rPr lang="en-US" b="1" dirty="0" smtClean="0"/>
              <a:t>POSITIVE </a:t>
            </a:r>
            <a:r>
              <a:rPr lang="en-US" sz="2000" b="1" dirty="0" smtClean="0"/>
              <a:t>A</a:t>
            </a:r>
            <a:r>
              <a:rPr lang="en-US" b="1" dirty="0" smtClean="0"/>
              <a:t>TTITUDE)</a:t>
            </a:r>
          </a:p>
        </p:txBody>
      </p:sp>
      <p:sp>
        <p:nvSpPr>
          <p:cNvPr id="13" name="Rectangle 12"/>
          <p:cNvSpPr/>
          <p:nvPr/>
        </p:nvSpPr>
        <p:spPr>
          <a:xfrm>
            <a:off x="0" y="6172200"/>
            <a:ext cx="3429000" cy="400110"/>
          </a:xfrm>
          <a:prstGeom prst="rect">
            <a:avLst/>
          </a:prstGeom>
        </p:spPr>
        <p:txBody>
          <a:bodyPr wrap="square">
            <a:spAutoFit/>
          </a:bodyPr>
          <a:lstStyle/>
          <a:p>
            <a:r>
              <a:rPr lang="hi-IN" b="1" dirty="0" smtClean="0"/>
              <a:t>भरपूर आराम</a:t>
            </a:r>
            <a:r>
              <a:rPr lang="en-US" b="1" dirty="0" smtClean="0"/>
              <a:t>  (ADEQUATE </a:t>
            </a:r>
            <a:r>
              <a:rPr lang="en-US" sz="2000" b="1" dirty="0" smtClean="0"/>
              <a:t>REST)</a:t>
            </a:r>
            <a:r>
              <a:rPr lang="hi-IN" b="1" dirty="0" smtClean="0"/>
              <a:t> </a:t>
            </a:r>
            <a:endParaRPr lang="en-US" b="1" dirty="0" smtClean="0"/>
          </a:p>
        </p:txBody>
      </p:sp>
      <p:sp>
        <p:nvSpPr>
          <p:cNvPr id="14" name="Rectangle 13"/>
          <p:cNvSpPr/>
          <p:nvPr/>
        </p:nvSpPr>
        <p:spPr>
          <a:xfrm>
            <a:off x="4876800" y="6248400"/>
            <a:ext cx="4019853" cy="369332"/>
          </a:xfrm>
          <a:prstGeom prst="rect">
            <a:avLst/>
          </a:prstGeom>
        </p:spPr>
        <p:txBody>
          <a:bodyPr wrap="square">
            <a:spAutoFit/>
          </a:bodyPr>
          <a:lstStyle/>
          <a:p>
            <a:r>
              <a:rPr lang="en-GB" b="1" dirty="0" smtClean="0"/>
              <a:t>        </a:t>
            </a:r>
            <a:r>
              <a:rPr lang="hi-IN" b="1" dirty="0" smtClean="0"/>
              <a:t>संतुलित आहार</a:t>
            </a:r>
            <a:r>
              <a:rPr lang="en-US" b="1" dirty="0" smtClean="0"/>
              <a:t>  (BALANCE DIET)</a:t>
            </a:r>
            <a:r>
              <a:rPr lang="hi-IN" b="1" u="sng" dirty="0" smtClean="0"/>
              <a:t> </a:t>
            </a:r>
            <a:endParaRPr lang="en-US" b="1" u="sng" dirty="0" smtClean="0"/>
          </a:p>
        </p:txBody>
      </p:sp>
      <p:sp>
        <p:nvSpPr>
          <p:cNvPr id="15" name="Rectangle 14"/>
          <p:cNvSpPr/>
          <p:nvPr/>
        </p:nvSpPr>
        <p:spPr>
          <a:xfrm>
            <a:off x="3657600" y="2133600"/>
            <a:ext cx="1219200" cy="3416320"/>
          </a:xfrm>
          <a:prstGeom prst="rect">
            <a:avLst/>
          </a:prstGeom>
          <a:noFill/>
        </p:spPr>
        <p:txBody>
          <a:bodyPr wrap="square" lIns="91440" tIns="45720" rIns="91440" bIns="45720">
            <a:spAutoFit/>
          </a:bodyPr>
          <a:lstStyle/>
          <a:p>
            <a:pPr algn="ctr"/>
            <a:r>
              <a:rPr lang="en-US" sz="5400" b="1" cap="none" spc="0" dirty="0" smtClean="0">
                <a:ln w="17780" cmpd="sng">
                  <a:solidFill>
                    <a:srgbClr val="FFFFFF"/>
                  </a:solidFill>
                  <a:prstDash val="solid"/>
                  <a:miter lim="800000"/>
                </a:ln>
                <a:solidFill>
                  <a:srgbClr val="FF0000"/>
                </a:solidFill>
                <a:effectLst>
                  <a:outerShdw blurRad="50800" algn="tl" rotWithShape="0">
                    <a:srgbClr val="000000"/>
                  </a:outerShdw>
                </a:effectLst>
              </a:rPr>
              <a:t>E</a:t>
            </a:r>
          </a:p>
          <a:p>
            <a:pPr algn="ctr"/>
            <a:r>
              <a:rPr lang="en-US" sz="5400" b="1" dirty="0" smtClean="0">
                <a:ln w="17780" cmpd="sng">
                  <a:solidFill>
                    <a:srgbClr val="FFFFFF"/>
                  </a:solidFill>
                  <a:prstDash val="solid"/>
                  <a:miter lim="800000"/>
                </a:ln>
                <a:solidFill>
                  <a:srgbClr val="FF0000"/>
                </a:solidFill>
                <a:effectLst>
                  <a:outerShdw blurRad="50800" algn="tl" rotWithShape="0">
                    <a:srgbClr val="000000"/>
                  </a:outerShdw>
                </a:effectLst>
              </a:rPr>
              <a:t>A</a:t>
            </a:r>
          </a:p>
          <a:p>
            <a:pPr algn="ctr"/>
            <a:r>
              <a:rPr lang="en-US" sz="5400" b="1" cap="none" spc="0" dirty="0" smtClean="0">
                <a:ln w="17780" cmpd="sng">
                  <a:solidFill>
                    <a:srgbClr val="FFFFFF"/>
                  </a:solidFill>
                  <a:prstDash val="solid"/>
                  <a:miter lim="800000"/>
                </a:ln>
                <a:solidFill>
                  <a:srgbClr val="FF0000"/>
                </a:solidFill>
                <a:effectLst>
                  <a:outerShdw blurRad="50800" algn="tl" rotWithShape="0">
                    <a:srgbClr val="000000"/>
                  </a:outerShdw>
                </a:effectLst>
              </a:rPr>
              <a:t>R</a:t>
            </a:r>
          </a:p>
          <a:p>
            <a:pPr algn="ctr"/>
            <a:r>
              <a:rPr lang="en-US" sz="5400" b="1" dirty="0" smtClean="0">
                <a:ln w="17780" cmpd="sng">
                  <a:solidFill>
                    <a:srgbClr val="FFFFFF"/>
                  </a:solidFill>
                  <a:prstDash val="solid"/>
                  <a:miter lim="800000"/>
                </a:ln>
                <a:solidFill>
                  <a:srgbClr val="FF0000"/>
                </a:solidFill>
                <a:effectLst>
                  <a:outerShdw blurRad="50800" algn="tl" rotWithShape="0">
                    <a:srgbClr val="000000"/>
                  </a:outerShdw>
                </a:effectLst>
              </a:rPr>
              <a:t>N</a:t>
            </a:r>
            <a:endParaRPr lang="en-US" sz="5400" b="1" cap="none" spc="0" dirty="0">
              <a:ln w="17780" cmpd="sng">
                <a:solidFill>
                  <a:srgbClr val="FFFFFF"/>
                </a:solidFill>
                <a:prstDash val="solid"/>
                <a:miter lim="800000"/>
              </a:ln>
              <a:solidFill>
                <a:srgbClr val="FF0000"/>
              </a:solidFill>
              <a:effectLst>
                <a:outerShdw blurRad="50800" algn="tl" rotWithShape="0">
                  <a:srgbClr val="000000"/>
                </a:outerShdw>
              </a:effectLst>
            </a:endParaRPr>
          </a:p>
        </p:txBody>
      </p:sp>
      <p:sp>
        <p:nvSpPr>
          <p:cNvPr id="18" name="Rectangle 17"/>
          <p:cNvSpPr/>
          <p:nvPr/>
        </p:nvSpPr>
        <p:spPr>
          <a:xfrm>
            <a:off x="7696200" y="4191000"/>
            <a:ext cx="1447800" cy="2215991"/>
          </a:xfrm>
          <a:prstGeom prst="rect">
            <a:avLst/>
          </a:prstGeom>
        </p:spPr>
        <p:txBody>
          <a:bodyPr wrap="square">
            <a:spAutoFit/>
          </a:bodyPr>
          <a:lstStyle/>
          <a:p>
            <a:r>
              <a:rPr lang="en-US" sz="8000" dirty="0" smtClean="0">
                <a:solidFill>
                  <a:srgbClr val="FF0000"/>
                </a:solidFill>
              </a:rPr>
              <a:t>  </a:t>
            </a:r>
            <a:r>
              <a:rPr lang="en-US" sz="13800" dirty="0" smtClean="0">
                <a:solidFill>
                  <a:srgbClr val="FF0000"/>
                </a:solidFill>
              </a:rPr>
              <a:t> </a:t>
            </a:r>
            <a:r>
              <a:rPr lang="en-US" sz="6000" dirty="0" smtClean="0">
                <a:solidFill>
                  <a:srgbClr val="FF0000"/>
                </a:solidFill>
              </a:rPr>
              <a:t>?</a:t>
            </a:r>
            <a:endParaRPr lang="en-US" sz="8000" dirty="0">
              <a:solidFill>
                <a:srgbClr val="FF0000"/>
              </a:solidFill>
            </a:endParaRPr>
          </a:p>
        </p:txBody>
      </p:sp>
      <p:sp>
        <p:nvSpPr>
          <p:cNvPr id="19" name="Rectangle 18"/>
          <p:cNvSpPr/>
          <p:nvPr/>
        </p:nvSpPr>
        <p:spPr>
          <a:xfrm>
            <a:off x="2667000" y="228600"/>
            <a:ext cx="4466287" cy="646331"/>
          </a:xfrm>
          <a:prstGeom prst="rect">
            <a:avLst/>
          </a:prstGeom>
        </p:spPr>
        <p:txBody>
          <a:bodyPr wrap="none">
            <a:spAutoFit/>
          </a:bodyPr>
          <a:lstStyle/>
          <a:p>
            <a:pPr algn="ctr"/>
            <a:r>
              <a:rPr lang="hi-IN" sz="3600" b="1" dirty="0" smtClean="0">
                <a:solidFill>
                  <a:srgbClr val="FF0000"/>
                </a:solidFill>
                <a:latin typeface="Kruti Dev 020" pitchFamily="2" charset="0"/>
                <a:cs typeface="Aparajita" pitchFamily="34" charset="0"/>
              </a:rPr>
              <a:t>आदर्श स्व</a:t>
            </a:r>
            <a:r>
              <a:rPr lang="en-US" sz="3600" b="1" dirty="0" smtClean="0">
                <a:solidFill>
                  <a:srgbClr val="FF0000"/>
                </a:solidFill>
                <a:latin typeface="Kruti Dev 020" pitchFamily="2" charset="0"/>
                <a:cs typeface="Aparajita" pitchFamily="34" charset="0"/>
              </a:rPr>
              <a:t>k</a:t>
            </a:r>
            <a:r>
              <a:rPr lang="hi-IN" sz="3600" b="1" dirty="0" smtClean="0">
                <a:solidFill>
                  <a:srgbClr val="FF0000"/>
                </a:solidFill>
                <a:latin typeface="Kruti Dev 020" pitchFamily="2" charset="0"/>
                <a:cs typeface="Aparajita" pitchFamily="34" charset="0"/>
              </a:rPr>
              <a:t>स्थ्य के </a:t>
            </a:r>
            <a:r>
              <a:rPr lang="en-US" sz="3600" b="1" dirty="0" smtClean="0">
                <a:solidFill>
                  <a:srgbClr val="FF0000"/>
                </a:solidFill>
                <a:latin typeface="+mj-lt"/>
                <a:cs typeface="Aparajita" pitchFamily="34" charset="0"/>
              </a:rPr>
              <a:t>4</a:t>
            </a:r>
            <a:r>
              <a:rPr lang="en-US" sz="3600" b="1" dirty="0" smtClean="0">
                <a:solidFill>
                  <a:srgbClr val="FF0000"/>
                </a:solidFill>
                <a:latin typeface="Kruti Dev 020" pitchFamily="2" charset="0"/>
                <a:cs typeface="Aparajita" pitchFamily="34" charset="0"/>
              </a:rPr>
              <a:t> </a:t>
            </a:r>
            <a:r>
              <a:rPr lang="hi-IN" sz="3600" b="1" dirty="0" smtClean="0">
                <a:solidFill>
                  <a:srgbClr val="FF0000"/>
                </a:solidFill>
                <a:latin typeface="Kruti Dev 020" pitchFamily="2" charset="0"/>
                <a:cs typeface="Aparajita" pitchFamily="34" charset="0"/>
              </a:rPr>
              <a:t>स्तम्भ</a:t>
            </a:r>
            <a:endParaRPr lang="en-US" sz="3600" b="1" dirty="0">
              <a:solidFill>
                <a:srgbClr val="FF0000"/>
              </a:solidFill>
              <a:latin typeface="Kruti Dev 020" pitchFamily="2" charset="0"/>
              <a:cs typeface="Aparajita" pitchFamily="34" charset="0"/>
            </a:endParaRPr>
          </a:p>
        </p:txBody>
      </p:sp>
      <p:pic>
        <p:nvPicPr>
          <p:cNvPr id="16" name="Picture 3" descr="C:\Users\Anoop\Pictures\art-phyto-overview.jpg"/>
          <p:cNvPicPr>
            <a:picLocks noChangeAspect="1" noChangeArrowheads="1"/>
          </p:cNvPicPr>
          <p:nvPr/>
        </p:nvPicPr>
        <p:blipFill>
          <a:blip r:embed="rId2" cstate="print"/>
          <a:srcRect/>
          <a:stretch>
            <a:fillRect/>
          </a:stretch>
        </p:blipFill>
        <p:spPr bwMode="auto">
          <a:xfrm>
            <a:off x="5029200" y="3581400"/>
            <a:ext cx="3352800" cy="2400300"/>
          </a:xfrm>
          <a:prstGeom prst="rect">
            <a:avLst/>
          </a:prstGeom>
          <a:noFill/>
        </p:spPr>
      </p:pic>
      <p:pic>
        <p:nvPicPr>
          <p:cNvPr id="35841" name="Picture 1" descr="C:\Users\Anoop\Pictures\Body-Flow-Fluids-and-Energy-1.jpg"/>
          <p:cNvPicPr>
            <a:picLocks noChangeAspect="1" noChangeArrowheads="1"/>
          </p:cNvPicPr>
          <p:nvPr/>
        </p:nvPicPr>
        <p:blipFill>
          <a:blip r:embed="rId3" cstate="print"/>
          <a:srcRect/>
          <a:stretch>
            <a:fillRect/>
          </a:stretch>
        </p:blipFill>
        <p:spPr bwMode="auto">
          <a:xfrm>
            <a:off x="152400" y="914400"/>
            <a:ext cx="3281362" cy="2183710"/>
          </a:xfrm>
          <a:prstGeom prst="rect">
            <a:avLst/>
          </a:prstGeom>
          <a:noFill/>
        </p:spPr>
      </p:pic>
      <p:pic>
        <p:nvPicPr>
          <p:cNvPr id="35842" name="Picture 2" descr="C:\Users\Anoop\Pictures\rest-af.jpg"/>
          <p:cNvPicPr>
            <a:picLocks noChangeAspect="1" noChangeArrowheads="1"/>
          </p:cNvPicPr>
          <p:nvPr/>
        </p:nvPicPr>
        <p:blipFill>
          <a:blip r:embed="rId4" cstate="print"/>
          <a:srcRect/>
          <a:stretch>
            <a:fillRect/>
          </a:stretch>
        </p:blipFill>
        <p:spPr bwMode="auto">
          <a:xfrm>
            <a:off x="228600" y="3657601"/>
            <a:ext cx="3276600" cy="2438400"/>
          </a:xfrm>
          <a:prstGeom prst="rect">
            <a:avLst/>
          </a:prstGeom>
          <a:noFill/>
        </p:spPr>
      </p:pic>
      <p:pic>
        <p:nvPicPr>
          <p:cNvPr id="35843" name="Picture 3" descr="C:\Users\Anoop\Pictures\positive-attitude.jpg"/>
          <p:cNvPicPr>
            <a:picLocks noChangeAspect="1" noChangeArrowheads="1"/>
          </p:cNvPicPr>
          <p:nvPr/>
        </p:nvPicPr>
        <p:blipFill>
          <a:blip r:embed="rId5" cstate="print"/>
          <a:srcRect/>
          <a:stretch>
            <a:fillRect/>
          </a:stretch>
        </p:blipFill>
        <p:spPr bwMode="auto">
          <a:xfrm>
            <a:off x="4953000" y="762000"/>
            <a:ext cx="3505200" cy="2209800"/>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3.jpg"/>
          <p:cNvPicPr>
            <a:picLocks noChangeAspect="1"/>
          </p:cNvPicPr>
          <p:nvPr/>
        </p:nvPicPr>
        <p:blipFill>
          <a:blip r:embed="rId2" cstate="print"/>
          <a:srcRect l="51667" t="6786"/>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ell\Desktop\VESTIGE PLAN\Vestige Health supplement list.png"/>
          <p:cNvPicPr>
            <a:picLocks noChangeAspect="1" noChangeArrowheads="1"/>
          </p:cNvPicPr>
          <p:nvPr/>
        </p:nvPicPr>
        <p:blipFill>
          <a:blip r:embed="rId2" cstate="print"/>
          <a:srcRect/>
          <a:stretch>
            <a:fillRect/>
          </a:stretch>
        </p:blipFill>
        <p:spPr bwMode="auto">
          <a:xfrm>
            <a:off x="-9525" y="-9525"/>
            <a:ext cx="9163050" cy="6877050"/>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371600"/>
          </a:xfrm>
        </p:spPr>
        <p:txBody>
          <a:bodyPr>
            <a:normAutofit fontScale="90000"/>
          </a:bodyPr>
          <a:lstStyle/>
          <a:p>
            <a:r>
              <a:rPr lang="en-US" sz="9600" b="1" dirty="0" smtClean="0">
                <a:solidFill>
                  <a:srgbClr val="006600"/>
                </a:solidFill>
                <a:latin typeface="Narkisim" pitchFamily="34" charset="-79"/>
                <a:cs typeface="Narkisim" pitchFamily="34" charset="-79"/>
              </a:rPr>
              <a:t>THANKS</a:t>
            </a:r>
            <a:endParaRPr lang="en-IN" sz="9600" b="1" dirty="0">
              <a:solidFill>
                <a:srgbClr val="006600"/>
              </a:solidFill>
              <a:latin typeface="Narkisim" pitchFamily="34" charset="-79"/>
              <a:cs typeface="Narkisim" pitchFamily="34" charset="-79"/>
            </a:endParaRPr>
          </a:p>
        </p:txBody>
      </p:sp>
      <p:sp>
        <p:nvSpPr>
          <p:cNvPr id="3" name="Content Placeholder 2"/>
          <p:cNvSpPr>
            <a:spLocks noGrp="1"/>
          </p:cNvSpPr>
          <p:nvPr>
            <p:ph idx="1"/>
          </p:nvPr>
        </p:nvSpPr>
        <p:spPr>
          <a:xfrm>
            <a:off x="457200" y="3505200"/>
            <a:ext cx="8229600" cy="2620963"/>
          </a:xfrm>
        </p:spPr>
        <p:txBody>
          <a:bodyPr>
            <a:normAutofit/>
          </a:bodyPr>
          <a:lstStyle/>
          <a:p>
            <a:pPr algn="ctr">
              <a:buNone/>
            </a:pPr>
            <a:r>
              <a:rPr lang="en-US" sz="7200" dirty="0" smtClean="0">
                <a:solidFill>
                  <a:srgbClr val="002060"/>
                </a:solidFill>
                <a:latin typeface="Aharoni" pitchFamily="2" charset="-79"/>
                <a:cs typeface="Aharoni" pitchFamily="2" charset="-79"/>
              </a:rPr>
              <a:t>WISH U WELLTH</a:t>
            </a:r>
            <a:endParaRPr lang="en-IN" sz="7200" dirty="0">
              <a:solidFill>
                <a:srgbClr val="002060"/>
              </a:solidFill>
              <a:latin typeface="Aharoni" pitchFamily="2" charset="-79"/>
              <a:cs typeface="Aharoni" pitchFamily="2" charset="-79"/>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838200"/>
            <a:ext cx="4343400" cy="1096962"/>
          </a:xfrm>
        </p:spPr>
        <p:txBody>
          <a:bodyPr>
            <a:normAutofit fontScale="90000"/>
          </a:bodyPr>
          <a:lstStyle/>
          <a:p>
            <a:r>
              <a:rPr lang="hi-IN" b="1" dirty="0" smtClean="0">
                <a:solidFill>
                  <a:srgbClr val="009900"/>
                </a:solidFill>
              </a:rPr>
              <a:t>संतुलित आहार </a:t>
            </a:r>
            <a:r>
              <a:rPr lang="hi-IN" dirty="0" smtClean="0"/>
              <a:t/>
            </a:r>
            <a:br>
              <a:rPr lang="hi-IN" dirty="0" smtClean="0"/>
            </a:br>
            <a:r>
              <a:rPr lang="en-GB" dirty="0" smtClean="0"/>
              <a:t>(</a:t>
            </a:r>
            <a:r>
              <a:rPr lang="en-GB" sz="3600" b="1" dirty="0" smtClean="0"/>
              <a:t>BALANCE DIET)</a:t>
            </a:r>
            <a:endParaRPr lang="en-US" b="1" dirty="0"/>
          </a:p>
        </p:txBody>
      </p:sp>
      <p:sp>
        <p:nvSpPr>
          <p:cNvPr id="3" name="Content Placeholder 2"/>
          <p:cNvSpPr>
            <a:spLocks noGrp="1"/>
          </p:cNvSpPr>
          <p:nvPr>
            <p:ph idx="1"/>
          </p:nvPr>
        </p:nvSpPr>
        <p:spPr>
          <a:xfrm>
            <a:off x="0" y="2514600"/>
            <a:ext cx="8915400" cy="4343400"/>
          </a:xfrm>
        </p:spPr>
        <p:txBody>
          <a:bodyPr>
            <a:normAutofit fontScale="85000" lnSpcReduction="20000"/>
          </a:bodyPr>
          <a:lstStyle/>
          <a:p>
            <a:pPr>
              <a:lnSpc>
                <a:spcPct val="150000"/>
              </a:lnSpc>
              <a:buNone/>
            </a:pPr>
            <a:r>
              <a:rPr lang="hi-IN" dirty="0" smtClean="0"/>
              <a:t> </a:t>
            </a:r>
          </a:p>
          <a:p>
            <a:pPr>
              <a:lnSpc>
                <a:spcPct val="150000"/>
              </a:lnSpc>
              <a:buFont typeface="Wingdings" pitchFamily="2" charset="2"/>
              <a:buChar char="Ø"/>
            </a:pPr>
            <a:r>
              <a:rPr lang="hi-IN" b="1" dirty="0" smtClean="0">
                <a:latin typeface="Kruti Dev 030 " pitchFamily="2" charset="0"/>
              </a:rPr>
              <a:t>कार्बोहाइड्रेट</a:t>
            </a:r>
            <a:r>
              <a:rPr lang="hi-IN" dirty="0" smtClean="0">
                <a:latin typeface="Kruti Dev 030 " pitchFamily="2" charset="0"/>
              </a:rPr>
              <a:t> - चावल, चपाती , आलू , मिठाई </a:t>
            </a:r>
          </a:p>
          <a:p>
            <a:pPr>
              <a:lnSpc>
                <a:spcPct val="150000"/>
              </a:lnSpc>
              <a:buFont typeface="Wingdings" pitchFamily="2" charset="2"/>
              <a:buChar char="Ø"/>
            </a:pPr>
            <a:r>
              <a:rPr lang="hi-IN" b="1" dirty="0" smtClean="0">
                <a:latin typeface="Kruti Dev 030 " pitchFamily="2" charset="0"/>
              </a:rPr>
              <a:t>फैट</a:t>
            </a:r>
            <a:r>
              <a:rPr lang="hi-IN" dirty="0" smtClean="0">
                <a:latin typeface="Kruti Dev 030 " pitchFamily="2" charset="0"/>
              </a:rPr>
              <a:t> - घी , तेल , डालडा </a:t>
            </a:r>
          </a:p>
          <a:p>
            <a:pPr>
              <a:lnSpc>
                <a:spcPct val="150000"/>
              </a:lnSpc>
              <a:buFont typeface="Wingdings" pitchFamily="2" charset="2"/>
              <a:buChar char="Ø"/>
            </a:pPr>
            <a:r>
              <a:rPr lang="hi-IN" b="1" dirty="0" smtClean="0">
                <a:latin typeface="Kruti Dev 030 " pitchFamily="2" charset="0"/>
              </a:rPr>
              <a:t>प्रोटीन-</a:t>
            </a:r>
            <a:r>
              <a:rPr lang="hi-IN" dirty="0" smtClean="0">
                <a:latin typeface="Kruti Dev 030 " pitchFamily="2" charset="0"/>
              </a:rPr>
              <a:t> दाल, अण्डा , दूध, नॉन -वेज  </a:t>
            </a:r>
          </a:p>
          <a:p>
            <a:pPr>
              <a:lnSpc>
                <a:spcPct val="150000"/>
              </a:lnSpc>
              <a:buFont typeface="Wingdings" pitchFamily="2" charset="2"/>
              <a:buChar char="Ø"/>
            </a:pPr>
            <a:r>
              <a:rPr lang="hi-IN" b="1" dirty="0" smtClean="0">
                <a:latin typeface="Kruti Dev 030 " pitchFamily="2" charset="0"/>
              </a:rPr>
              <a:t>विटामिन / मिनरल्स </a:t>
            </a:r>
            <a:r>
              <a:rPr lang="hi-IN" dirty="0" smtClean="0">
                <a:latin typeface="Kruti Dev 030 " pitchFamily="2" charset="0"/>
              </a:rPr>
              <a:t>- ताजे  फल , हरी सब्जियां </a:t>
            </a:r>
          </a:p>
          <a:p>
            <a:pPr>
              <a:lnSpc>
                <a:spcPct val="150000"/>
              </a:lnSpc>
              <a:buFont typeface="Wingdings" pitchFamily="2" charset="2"/>
              <a:buChar char="Ø"/>
            </a:pPr>
            <a:r>
              <a:rPr lang="hi-IN" b="1" dirty="0" smtClean="0">
                <a:latin typeface="Kruti Dev 030 " pitchFamily="2" charset="0"/>
              </a:rPr>
              <a:t>फाइबर </a:t>
            </a:r>
            <a:r>
              <a:rPr lang="hi-IN" dirty="0" smtClean="0">
                <a:latin typeface="Kruti Dev 030 " pitchFamily="2" charset="0"/>
              </a:rPr>
              <a:t>- रेशेदार फल / सलाद </a:t>
            </a:r>
          </a:p>
          <a:p>
            <a:pPr>
              <a:lnSpc>
                <a:spcPct val="150000"/>
              </a:lnSpc>
              <a:buFont typeface="Wingdings" pitchFamily="2" charset="2"/>
              <a:buChar char="Ø"/>
            </a:pPr>
            <a:r>
              <a:rPr lang="hi-IN" b="1" dirty="0" smtClean="0">
                <a:latin typeface="Kruti Dev 030 " pitchFamily="2" charset="0"/>
              </a:rPr>
              <a:t>पानी</a:t>
            </a:r>
            <a:r>
              <a:rPr lang="hi-IN" dirty="0" smtClean="0">
                <a:latin typeface="Kruti Dev 030 " pitchFamily="2" charset="0"/>
              </a:rPr>
              <a:t> - 2  से 3 लीटर ( 8 -10 गिलास )</a:t>
            </a:r>
            <a:endParaRPr lang="en-US" dirty="0">
              <a:latin typeface="Kruti Dev 030 " pitchFamily="2" charset="0"/>
            </a:endParaRPr>
          </a:p>
        </p:txBody>
      </p:sp>
      <p:pic>
        <p:nvPicPr>
          <p:cNvPr id="1026" name="Picture 2" descr="C:\Users\Anoop\Pictures\thali indian.jpg"/>
          <p:cNvPicPr>
            <a:picLocks noChangeAspect="1" noChangeArrowheads="1"/>
          </p:cNvPicPr>
          <p:nvPr/>
        </p:nvPicPr>
        <p:blipFill>
          <a:blip r:embed="rId2" cstate="print"/>
          <a:srcRect l="10000" t="5755" r="8400"/>
          <a:stretch>
            <a:fillRect/>
          </a:stretch>
        </p:blipFill>
        <p:spPr bwMode="auto">
          <a:xfrm>
            <a:off x="5114585" y="0"/>
            <a:ext cx="4029415" cy="31134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ight Brace 4"/>
          <p:cNvSpPr/>
          <p:nvPr/>
        </p:nvSpPr>
        <p:spPr>
          <a:xfrm>
            <a:off x="6781800" y="3276600"/>
            <a:ext cx="533400" cy="10668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000" dirty="0"/>
          </a:p>
        </p:txBody>
      </p:sp>
      <p:sp>
        <p:nvSpPr>
          <p:cNvPr id="6" name="Rectangle 5"/>
          <p:cNvSpPr/>
          <p:nvPr/>
        </p:nvSpPr>
        <p:spPr>
          <a:xfrm>
            <a:off x="7391400" y="3657600"/>
            <a:ext cx="1394934" cy="369332"/>
          </a:xfrm>
          <a:prstGeom prst="rect">
            <a:avLst/>
          </a:prstGeom>
        </p:spPr>
        <p:txBody>
          <a:bodyPr wrap="none">
            <a:spAutoFit/>
          </a:bodyPr>
          <a:lstStyle/>
          <a:p>
            <a:r>
              <a:rPr lang="hi-IN" b="1" dirty="0" smtClean="0">
                <a:solidFill>
                  <a:srgbClr val="FF0000"/>
                </a:solidFill>
              </a:rPr>
              <a:t>ज्यादा मात्रा </a:t>
            </a:r>
            <a:endParaRPr lang="en-US" b="1" dirty="0">
              <a:solidFill>
                <a:srgbClr val="FF0000"/>
              </a:solidFill>
            </a:endParaRPr>
          </a:p>
        </p:txBody>
      </p:sp>
      <p:sp>
        <p:nvSpPr>
          <p:cNvPr id="7" name="Right Brace 6"/>
          <p:cNvSpPr/>
          <p:nvPr/>
        </p:nvSpPr>
        <p:spPr>
          <a:xfrm>
            <a:off x="7391400" y="4419600"/>
            <a:ext cx="381000" cy="16764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Rectangle 7"/>
          <p:cNvSpPr/>
          <p:nvPr/>
        </p:nvSpPr>
        <p:spPr>
          <a:xfrm>
            <a:off x="7840438" y="5029200"/>
            <a:ext cx="1303562" cy="369332"/>
          </a:xfrm>
          <a:prstGeom prst="rect">
            <a:avLst/>
          </a:prstGeom>
        </p:spPr>
        <p:txBody>
          <a:bodyPr wrap="none">
            <a:spAutoFit/>
          </a:bodyPr>
          <a:lstStyle/>
          <a:p>
            <a:r>
              <a:rPr lang="hi-IN" b="1" dirty="0" smtClean="0">
                <a:solidFill>
                  <a:srgbClr val="FF0000"/>
                </a:solidFill>
              </a:rPr>
              <a:t>कम  मात्रा </a:t>
            </a:r>
            <a:endParaRPr lang="en-US" b="1" dirty="0">
              <a:solidFill>
                <a:srgbClr val="FF0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1" descr="stress"/>
          <p:cNvPicPr>
            <a:picLocks noChangeAspect="1" noChangeArrowheads="1"/>
          </p:cNvPicPr>
          <p:nvPr/>
        </p:nvPicPr>
        <p:blipFill>
          <a:blip r:embed="rId2" cstate="print"/>
          <a:srcRect/>
          <a:stretch>
            <a:fillRect/>
          </a:stretch>
        </p:blipFill>
        <p:spPr bwMode="auto">
          <a:xfrm>
            <a:off x="0" y="990600"/>
            <a:ext cx="4583680" cy="4703851"/>
          </a:xfrm>
          <a:prstGeom prst="rect">
            <a:avLst/>
          </a:prstGeom>
          <a:noFill/>
          <a:ln w="9525">
            <a:noFill/>
            <a:miter lim="800000"/>
            <a:headEnd/>
            <a:tailEnd/>
          </a:ln>
        </p:spPr>
      </p:pic>
      <p:pic>
        <p:nvPicPr>
          <p:cNvPr id="4" name="Picture 3" descr="13feb.a3.jpg"/>
          <p:cNvPicPr>
            <a:picLocks noChangeAspect="1"/>
          </p:cNvPicPr>
          <p:nvPr/>
        </p:nvPicPr>
        <p:blipFill>
          <a:blip r:embed="rId3" cstate="print"/>
          <a:stretch>
            <a:fillRect/>
          </a:stretch>
        </p:blipFill>
        <p:spPr>
          <a:xfrm>
            <a:off x="4454013" y="2667000"/>
            <a:ext cx="4689987" cy="2895600"/>
          </a:xfrm>
          <a:prstGeom prst="rect">
            <a:avLst/>
          </a:prstGeom>
        </p:spPr>
      </p:pic>
      <p:sp>
        <p:nvSpPr>
          <p:cNvPr id="8" name="Rectangle 7"/>
          <p:cNvSpPr/>
          <p:nvPr/>
        </p:nvSpPr>
        <p:spPr>
          <a:xfrm>
            <a:off x="4495800" y="228600"/>
            <a:ext cx="2089033" cy="584775"/>
          </a:xfrm>
          <a:prstGeom prst="rect">
            <a:avLst/>
          </a:prstGeom>
        </p:spPr>
        <p:txBody>
          <a:bodyPr wrap="none">
            <a:spAutoFit/>
          </a:bodyPr>
          <a:lstStyle/>
          <a:p>
            <a:r>
              <a:rPr lang="hi-IN" sz="3200" b="1" dirty="0" smtClean="0">
                <a:solidFill>
                  <a:srgbClr val="000099"/>
                </a:solidFill>
              </a:rPr>
              <a:t>जंकफ़ूड </a:t>
            </a:r>
            <a:r>
              <a:rPr lang="hi-IN" sz="2000" dirty="0" smtClean="0">
                <a:solidFill>
                  <a:srgbClr val="000099"/>
                </a:solidFill>
              </a:rPr>
              <a:t>    </a:t>
            </a:r>
            <a:endParaRPr lang="en-US" sz="2000" dirty="0">
              <a:solidFill>
                <a:srgbClr val="000099"/>
              </a:solidFill>
            </a:endParaRPr>
          </a:p>
        </p:txBody>
      </p:sp>
      <p:sp>
        <p:nvSpPr>
          <p:cNvPr id="9" name="Rectangle 8"/>
          <p:cNvSpPr/>
          <p:nvPr/>
        </p:nvSpPr>
        <p:spPr>
          <a:xfrm>
            <a:off x="381000" y="228600"/>
            <a:ext cx="3429000" cy="523220"/>
          </a:xfrm>
          <a:prstGeom prst="rect">
            <a:avLst/>
          </a:prstGeom>
        </p:spPr>
        <p:txBody>
          <a:bodyPr wrap="square">
            <a:spAutoFit/>
          </a:bodyPr>
          <a:lstStyle/>
          <a:p>
            <a:r>
              <a:rPr lang="hi-IN" sz="2800" b="1" dirty="0" smtClean="0">
                <a:solidFill>
                  <a:srgbClr val="0066FF"/>
                </a:solidFill>
              </a:rPr>
              <a:t>भागदौड़ वाली जिंदगी</a:t>
            </a:r>
            <a:endParaRPr lang="en-US" sz="2800" b="1" dirty="0">
              <a:solidFill>
                <a:srgbClr val="0066FF"/>
              </a:solidFill>
            </a:endParaRPr>
          </a:p>
        </p:txBody>
      </p:sp>
      <p:pic>
        <p:nvPicPr>
          <p:cNvPr id="12" name="Picture 11" descr="meat-cheese-sugar-chocolate-addictive-foods-corkhypnosisclinic.jpg"/>
          <p:cNvPicPr>
            <a:picLocks noChangeAspect="1"/>
          </p:cNvPicPr>
          <p:nvPr/>
        </p:nvPicPr>
        <p:blipFill>
          <a:blip r:embed="rId4" cstate="print"/>
          <a:stretch>
            <a:fillRect/>
          </a:stretch>
        </p:blipFill>
        <p:spPr>
          <a:xfrm>
            <a:off x="3733800" y="685800"/>
            <a:ext cx="3810000" cy="2330449"/>
          </a:xfrm>
          <a:prstGeom prst="rect">
            <a:avLst/>
          </a:prstGeom>
        </p:spPr>
      </p:pic>
      <p:sp>
        <p:nvSpPr>
          <p:cNvPr id="10" name="Rectangle 9"/>
          <p:cNvSpPr/>
          <p:nvPr/>
        </p:nvSpPr>
        <p:spPr>
          <a:xfrm>
            <a:off x="0" y="5943600"/>
            <a:ext cx="9144000" cy="584775"/>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hi-IN" sz="3200" b="1" dirty="0" smtClean="0">
                <a:latin typeface="Aparajita" pitchFamily="34" charset="0"/>
                <a:cs typeface="Aparajita" pitchFamily="34" charset="0"/>
              </a:rPr>
              <a:t>पोषक तत्त्व नही .. केवल स्वाद और हानिकारक</a:t>
            </a:r>
            <a:r>
              <a:rPr lang="en-US" sz="3200" b="1" dirty="0" smtClean="0">
                <a:latin typeface="Aparajita" pitchFamily="34" charset="0"/>
                <a:cs typeface="Aparajita" pitchFamily="34" charset="0"/>
              </a:rPr>
              <a:t>  </a:t>
            </a:r>
            <a:r>
              <a:rPr lang="hi-IN" sz="3200" b="1" dirty="0" smtClean="0">
                <a:latin typeface="Aparajita" pitchFamily="34" charset="0"/>
                <a:cs typeface="Aparajita" pitchFamily="34" charset="0"/>
              </a:rPr>
              <a:t>तेल</a:t>
            </a:r>
            <a:r>
              <a:rPr lang="en-US" sz="3200" b="1" dirty="0" smtClean="0">
                <a:latin typeface="Aparajita" pitchFamily="34" charset="0"/>
                <a:cs typeface="Aparajita" pitchFamily="34" charset="0"/>
              </a:rPr>
              <a:t> </a:t>
            </a:r>
            <a:r>
              <a:rPr lang="hi-IN" sz="3200" b="1" dirty="0" smtClean="0">
                <a:latin typeface="Aparajita" pitchFamily="34" charset="0"/>
                <a:cs typeface="Aparajita" pitchFamily="34" charset="0"/>
              </a:rPr>
              <a:t>मसाले  </a:t>
            </a:r>
            <a:endParaRPr lang="en-US" sz="3200" b="1" dirty="0">
              <a:latin typeface="Aparajita" pitchFamily="34" charset="0"/>
              <a:cs typeface="Aparajita" pitchFamily="34" charset="0"/>
            </a:endParaRPr>
          </a:p>
        </p:txBody>
      </p:sp>
      <p:sp>
        <p:nvSpPr>
          <p:cNvPr id="18" name="Cloud 17"/>
          <p:cNvSpPr/>
          <p:nvPr/>
        </p:nvSpPr>
        <p:spPr>
          <a:xfrm>
            <a:off x="6248401" y="609600"/>
            <a:ext cx="2895599" cy="2286000"/>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descr="tea.png"/>
          <p:cNvPicPr>
            <a:picLocks noChangeAspect="1"/>
          </p:cNvPicPr>
          <p:nvPr/>
        </p:nvPicPr>
        <p:blipFill>
          <a:blip r:embed="rId5" cstate="print"/>
          <a:stretch>
            <a:fillRect/>
          </a:stretch>
        </p:blipFill>
        <p:spPr>
          <a:xfrm>
            <a:off x="7010400" y="381000"/>
            <a:ext cx="1447800" cy="1503485"/>
          </a:xfrm>
          <a:prstGeom prst="rect">
            <a:avLst/>
          </a:prstGeom>
        </p:spPr>
      </p:pic>
      <p:sp>
        <p:nvSpPr>
          <p:cNvPr id="20" name="Rectangle 19"/>
          <p:cNvSpPr/>
          <p:nvPr/>
        </p:nvSpPr>
        <p:spPr>
          <a:xfrm>
            <a:off x="7315200" y="1143000"/>
            <a:ext cx="527709" cy="369332"/>
          </a:xfrm>
          <a:prstGeom prst="rect">
            <a:avLst/>
          </a:prstGeom>
        </p:spPr>
        <p:txBody>
          <a:bodyPr wrap="none">
            <a:spAutoFit/>
          </a:bodyPr>
          <a:lstStyle/>
          <a:p>
            <a:r>
              <a:rPr lang="hi-IN" b="1" dirty="0" smtClean="0">
                <a:latin typeface="Aparajita" pitchFamily="34" charset="0"/>
                <a:cs typeface="Aparajita" pitchFamily="34" charset="0"/>
              </a:rPr>
              <a:t>चाय</a:t>
            </a:r>
            <a:endParaRPr lang="en-US" dirty="0"/>
          </a:p>
        </p:txBody>
      </p:sp>
      <p:sp>
        <p:nvSpPr>
          <p:cNvPr id="21" name="Rectangle 20"/>
          <p:cNvSpPr/>
          <p:nvPr/>
        </p:nvSpPr>
        <p:spPr>
          <a:xfrm>
            <a:off x="6553200" y="2133600"/>
            <a:ext cx="2209800" cy="369332"/>
          </a:xfrm>
          <a:prstGeom prst="rect">
            <a:avLst/>
          </a:prstGeom>
        </p:spPr>
        <p:txBody>
          <a:bodyPr wrap="square">
            <a:spAutoFit/>
          </a:bodyPr>
          <a:lstStyle/>
          <a:p>
            <a:r>
              <a:rPr lang="hi-IN" b="1" dirty="0" smtClean="0"/>
              <a:t>एक खतरनाक पेय ..</a:t>
            </a:r>
            <a:endParaRPr lang="en-US" b="1" dirty="0"/>
          </a:p>
        </p:txBody>
      </p:sp>
      <p:sp>
        <p:nvSpPr>
          <p:cNvPr id="22" name="Rectangle 21"/>
          <p:cNvSpPr/>
          <p:nvPr/>
        </p:nvSpPr>
        <p:spPr>
          <a:xfrm>
            <a:off x="6705600" y="1828800"/>
            <a:ext cx="766557" cy="1538883"/>
          </a:xfrm>
          <a:prstGeom prst="rect">
            <a:avLst/>
          </a:prstGeom>
        </p:spPr>
        <p:txBody>
          <a:bodyPr wrap="square">
            <a:spAutoFit/>
          </a:bodyPr>
          <a:lstStyle/>
          <a:p>
            <a:r>
              <a:rPr lang="hi-IN" sz="2400" b="1" dirty="0" smtClean="0">
                <a:latin typeface="Aparajita" pitchFamily="34" charset="0"/>
                <a:cs typeface="Aparajita" pitchFamily="34" charset="0"/>
              </a:rPr>
              <a:t>दूध</a:t>
            </a:r>
            <a:r>
              <a:rPr lang="hi-IN" sz="1400" dirty="0" smtClean="0"/>
              <a:t> </a:t>
            </a:r>
            <a:endParaRPr lang="en-US" sz="1400" dirty="0" smtClean="0"/>
          </a:p>
          <a:p>
            <a:r>
              <a:rPr lang="hi-IN" sz="1400" dirty="0" smtClean="0"/>
              <a:t> </a:t>
            </a:r>
            <a:endParaRPr lang="en-US" sz="1400" dirty="0" smtClean="0"/>
          </a:p>
          <a:p>
            <a:r>
              <a:rPr lang="hi-IN" sz="1400" dirty="0" smtClean="0">
                <a:latin typeface="Aparajita" pitchFamily="34" charset="0"/>
                <a:cs typeface="Aparajita" pitchFamily="34" charset="0"/>
              </a:rPr>
              <a:t> </a:t>
            </a:r>
            <a:endParaRPr lang="en-US" sz="1400" dirty="0" smtClean="0">
              <a:latin typeface="Aparajita" pitchFamily="34" charset="0"/>
              <a:cs typeface="Aparajita" pitchFamily="34" charset="0"/>
            </a:endParaRPr>
          </a:p>
          <a:p>
            <a:endParaRPr lang="en-US" sz="1400" dirty="0" smtClean="0"/>
          </a:p>
          <a:p>
            <a:endParaRPr lang="en-US" sz="1400" dirty="0" smtClean="0"/>
          </a:p>
          <a:p>
            <a:endParaRPr lang="en-US" sz="1400" dirty="0" smtClean="0"/>
          </a:p>
        </p:txBody>
      </p:sp>
      <p:sp>
        <p:nvSpPr>
          <p:cNvPr id="23" name="Rectangle 22"/>
          <p:cNvSpPr/>
          <p:nvPr/>
        </p:nvSpPr>
        <p:spPr>
          <a:xfrm>
            <a:off x="7162800" y="1828800"/>
            <a:ext cx="914400" cy="461665"/>
          </a:xfrm>
          <a:prstGeom prst="rect">
            <a:avLst/>
          </a:prstGeom>
        </p:spPr>
        <p:txBody>
          <a:bodyPr wrap="square">
            <a:spAutoFit/>
          </a:bodyPr>
          <a:lstStyle/>
          <a:p>
            <a:r>
              <a:rPr lang="hi-IN" sz="2400" b="1" dirty="0" smtClean="0">
                <a:latin typeface="Aparajita" pitchFamily="34" charset="0"/>
                <a:cs typeface="Aparajita" pitchFamily="34" charset="0"/>
              </a:rPr>
              <a:t>वाली</a:t>
            </a:r>
            <a:endParaRPr lang="en-US" sz="2400" dirty="0"/>
          </a:p>
        </p:txBody>
      </p:sp>
      <p:sp>
        <p:nvSpPr>
          <p:cNvPr id="24" name="Rectangle 23"/>
          <p:cNvSpPr/>
          <p:nvPr/>
        </p:nvSpPr>
        <p:spPr>
          <a:xfrm>
            <a:off x="7772400" y="1828800"/>
            <a:ext cx="792205" cy="461665"/>
          </a:xfrm>
          <a:prstGeom prst="rect">
            <a:avLst/>
          </a:prstGeom>
        </p:spPr>
        <p:txBody>
          <a:bodyPr wrap="square">
            <a:spAutoFit/>
          </a:bodyPr>
          <a:lstStyle/>
          <a:p>
            <a:r>
              <a:rPr lang="hi-IN" sz="2400" b="1" dirty="0" smtClean="0">
                <a:latin typeface="Aparajita" pitchFamily="34" charset="0"/>
                <a:cs typeface="Aparajita" pitchFamily="34" charset="0"/>
              </a:rPr>
              <a:t>चाय</a:t>
            </a:r>
            <a:endParaRPr lang="en-US" sz="2400"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1371600"/>
            <a:ext cx="7696200" cy="4339650"/>
          </a:xfrm>
          <a:prstGeom prst="rect">
            <a:avLst/>
          </a:prstGeom>
        </p:spPr>
        <p:txBody>
          <a:bodyPr wrap="square">
            <a:spAutoFit/>
          </a:bodyPr>
          <a:lstStyle/>
          <a:p>
            <a:r>
              <a:rPr lang="hi-IN" sz="2800" b="1" dirty="0" smtClean="0">
                <a:solidFill>
                  <a:srgbClr val="000099"/>
                </a:solidFill>
                <a:latin typeface="Aparajita" pitchFamily="34" charset="0"/>
                <a:cs typeface="Aparajita" pitchFamily="34" charset="0"/>
              </a:rPr>
              <a:t>पिछले 30</a:t>
            </a:r>
            <a:r>
              <a:rPr lang="en-US" sz="2800" b="1" dirty="0" smtClean="0">
                <a:solidFill>
                  <a:srgbClr val="000099"/>
                </a:solidFill>
                <a:latin typeface="Aparajita" pitchFamily="34" charset="0"/>
                <a:cs typeface="Aparajita" pitchFamily="34" charset="0"/>
              </a:rPr>
              <a:t> </a:t>
            </a:r>
            <a:r>
              <a:rPr lang="hi-IN" sz="2800" b="1" dirty="0" smtClean="0">
                <a:solidFill>
                  <a:srgbClr val="000099"/>
                </a:solidFill>
                <a:latin typeface="Aparajita" pitchFamily="34" charset="0"/>
                <a:cs typeface="Aparajita" pitchFamily="34" charset="0"/>
              </a:rPr>
              <a:t>वर्षो से प्रदूषित खेती</a:t>
            </a:r>
            <a:endParaRPr lang="en-US" sz="2800" b="1" dirty="0" smtClean="0">
              <a:solidFill>
                <a:srgbClr val="000099"/>
              </a:solidFill>
              <a:latin typeface="Aparajita" pitchFamily="34" charset="0"/>
              <a:cs typeface="Aparajita" pitchFamily="34" charset="0"/>
            </a:endParaRPr>
          </a:p>
          <a:p>
            <a:endParaRPr lang="en-US" sz="2800" b="1" dirty="0" smtClean="0">
              <a:latin typeface="Aparajita" pitchFamily="34" charset="0"/>
              <a:cs typeface="Aparajita" pitchFamily="34" charset="0"/>
            </a:endParaRPr>
          </a:p>
          <a:p>
            <a:r>
              <a:rPr lang="en-US" sz="2000" b="1" spc="300" dirty="0" smtClean="0">
                <a:latin typeface="Arabic Typesetting" pitchFamily="66" charset="-78"/>
                <a:cs typeface="Arabic Typesetting" pitchFamily="66" charset="-78"/>
              </a:rPr>
              <a:t>. </a:t>
            </a:r>
            <a:r>
              <a:rPr lang="hi-IN" sz="2000" b="1" spc="300" dirty="0" smtClean="0">
                <a:solidFill>
                  <a:srgbClr val="C00000"/>
                </a:solidFill>
                <a:latin typeface="Arabic Typesetting" pitchFamily="66" charset="-78"/>
                <a:cs typeface="Aparajita" pitchFamily="34" charset="0"/>
              </a:rPr>
              <a:t>दूध में ओक्सीटोसीन के इंजेक्शन</a:t>
            </a:r>
            <a:endParaRPr lang="en-US" sz="2000" b="1" spc="300" dirty="0" smtClean="0">
              <a:solidFill>
                <a:srgbClr val="C00000"/>
              </a:solidFill>
              <a:latin typeface="Arabic Typesetting" pitchFamily="66" charset="-78"/>
              <a:cs typeface="Arabic Typesetting" pitchFamily="66" charset="-78"/>
            </a:endParaRPr>
          </a:p>
          <a:p>
            <a:endParaRPr lang="en-US" sz="2000" b="1" dirty="0" smtClean="0">
              <a:latin typeface="Arabic Typesetting" pitchFamily="66" charset="-78"/>
              <a:cs typeface="Arabic Typesetting" pitchFamily="66" charset="-78"/>
            </a:endParaRPr>
          </a:p>
          <a:p>
            <a:r>
              <a:rPr lang="en-US" b="1" dirty="0" smtClean="0">
                <a:latin typeface="Arabic Typesetting" pitchFamily="66" charset="-78"/>
                <a:cs typeface="Arabic Typesetting" pitchFamily="66" charset="-78"/>
              </a:rPr>
              <a:t>. </a:t>
            </a:r>
            <a:r>
              <a:rPr lang="hi-IN" b="1" dirty="0" smtClean="0">
                <a:solidFill>
                  <a:srgbClr val="FF0000"/>
                </a:solidFill>
                <a:latin typeface="Arabic Typesetting" pitchFamily="66" charset="-78"/>
              </a:rPr>
              <a:t>यूरिया</a:t>
            </a:r>
            <a:endParaRPr lang="en-US" b="1" dirty="0" smtClean="0">
              <a:solidFill>
                <a:srgbClr val="FF0000"/>
              </a:solidFill>
              <a:latin typeface="Arabic Typesetting" pitchFamily="66" charset="-78"/>
              <a:cs typeface="Arabic Typesetting" pitchFamily="66" charset="-78"/>
            </a:endParaRPr>
          </a:p>
          <a:p>
            <a:endParaRPr lang="en-US" b="1" dirty="0" smtClean="0">
              <a:latin typeface="Arabic Typesetting" pitchFamily="66" charset="-78"/>
              <a:cs typeface="Arabic Typesetting" pitchFamily="66" charset="-78"/>
            </a:endParaRPr>
          </a:p>
          <a:p>
            <a:r>
              <a:rPr lang="en-US" b="1" dirty="0" smtClean="0">
                <a:latin typeface="Arabic Typesetting" pitchFamily="66" charset="-78"/>
                <a:cs typeface="Arabic Typesetting" pitchFamily="66" charset="-78"/>
              </a:rPr>
              <a:t>. </a:t>
            </a:r>
            <a:r>
              <a:rPr lang="hi-IN" b="1" dirty="0" smtClean="0">
                <a:latin typeface="Arabic Typesetting" pitchFamily="66" charset="-78"/>
              </a:rPr>
              <a:t>कीटनाशक</a:t>
            </a:r>
            <a:endParaRPr lang="en-US" b="1" dirty="0" smtClean="0">
              <a:latin typeface="Arabic Typesetting" pitchFamily="66" charset="-78"/>
              <a:cs typeface="Arabic Typesetting" pitchFamily="66" charset="-78"/>
            </a:endParaRPr>
          </a:p>
          <a:p>
            <a:endParaRPr lang="en-US" b="1" dirty="0" smtClean="0">
              <a:latin typeface="Arabic Typesetting" pitchFamily="66" charset="-78"/>
              <a:cs typeface="Arabic Typesetting" pitchFamily="66" charset="-78"/>
            </a:endParaRPr>
          </a:p>
          <a:p>
            <a:r>
              <a:rPr lang="en-US" b="1" dirty="0" smtClean="0">
                <a:latin typeface="Arabic Typesetting" pitchFamily="66" charset="-78"/>
                <a:cs typeface="Arabic Typesetting" pitchFamily="66" charset="-78"/>
              </a:rPr>
              <a:t>. </a:t>
            </a:r>
            <a:r>
              <a:rPr lang="hi-IN" b="1" dirty="0" smtClean="0">
                <a:solidFill>
                  <a:srgbClr val="00B050"/>
                </a:solidFill>
                <a:latin typeface="Arabic Typesetting" pitchFamily="66" charset="-78"/>
              </a:rPr>
              <a:t>केमिकल युक्त सब्जियां</a:t>
            </a:r>
            <a:endParaRPr lang="en-US" b="1" dirty="0" smtClean="0">
              <a:solidFill>
                <a:srgbClr val="00B050"/>
              </a:solidFill>
              <a:latin typeface="Arabic Typesetting" pitchFamily="66" charset="-78"/>
              <a:cs typeface="Arabic Typesetting" pitchFamily="66" charset="-78"/>
            </a:endParaRPr>
          </a:p>
          <a:p>
            <a:endParaRPr lang="en-US" b="1" dirty="0" smtClean="0">
              <a:latin typeface="Arabic Typesetting" pitchFamily="66" charset="-78"/>
              <a:cs typeface="Arabic Typesetting" pitchFamily="66" charset="-78"/>
            </a:endParaRPr>
          </a:p>
          <a:p>
            <a:r>
              <a:rPr lang="en-US" b="1" dirty="0" smtClean="0">
                <a:latin typeface="Arabic Typesetting" pitchFamily="66" charset="-78"/>
                <a:cs typeface="Arabic Typesetting" pitchFamily="66" charset="-78"/>
              </a:rPr>
              <a:t>. </a:t>
            </a:r>
            <a:r>
              <a:rPr lang="hi-IN" b="1" dirty="0" smtClean="0">
                <a:solidFill>
                  <a:srgbClr val="00B0F0"/>
                </a:solidFill>
                <a:latin typeface="Arabic Typesetting" pitchFamily="66" charset="-78"/>
              </a:rPr>
              <a:t>कारबाइड युक्त फल</a:t>
            </a:r>
            <a:endParaRPr lang="en-US" b="1" dirty="0" smtClean="0">
              <a:solidFill>
                <a:srgbClr val="00B0F0"/>
              </a:solidFill>
              <a:latin typeface="Arabic Typesetting" pitchFamily="66" charset="-78"/>
              <a:cs typeface="Arabic Typesetting" pitchFamily="66" charset="-78"/>
            </a:endParaRPr>
          </a:p>
          <a:p>
            <a:endParaRPr lang="en-US" b="1" dirty="0" smtClean="0">
              <a:latin typeface="Arabic Typesetting" pitchFamily="66" charset="-78"/>
              <a:cs typeface="Arabic Typesetting" pitchFamily="66" charset="-78"/>
            </a:endParaRPr>
          </a:p>
          <a:p>
            <a:r>
              <a:rPr lang="en-US" b="1" dirty="0" smtClean="0">
                <a:latin typeface="Arabic Typesetting" pitchFamily="66" charset="-78"/>
                <a:cs typeface="Arabic Typesetting" pitchFamily="66" charset="-78"/>
              </a:rPr>
              <a:t>. </a:t>
            </a:r>
            <a:r>
              <a:rPr lang="hi-IN" b="1" dirty="0" smtClean="0">
                <a:solidFill>
                  <a:srgbClr val="7030A0"/>
                </a:solidFill>
                <a:latin typeface="Arabic Typesetting" pitchFamily="66" charset="-78"/>
              </a:rPr>
              <a:t>हाइब्रिड किस्म के अनाज</a:t>
            </a:r>
            <a:endParaRPr lang="en-US" b="1" dirty="0" smtClean="0">
              <a:solidFill>
                <a:srgbClr val="7030A0"/>
              </a:solidFill>
              <a:latin typeface="Arabic Typesetting" pitchFamily="66" charset="-78"/>
              <a:cs typeface="Arabic Typesetting" pitchFamily="66" charset="-78"/>
            </a:endParaRPr>
          </a:p>
          <a:p>
            <a:endParaRPr lang="en-US" b="1" dirty="0" smtClean="0"/>
          </a:p>
        </p:txBody>
      </p:sp>
      <p:sp>
        <p:nvSpPr>
          <p:cNvPr id="7" name="Rectangle 6"/>
          <p:cNvSpPr/>
          <p:nvPr/>
        </p:nvSpPr>
        <p:spPr>
          <a:xfrm>
            <a:off x="1219200" y="381000"/>
            <a:ext cx="1552028" cy="707886"/>
          </a:xfrm>
          <a:prstGeom prst="rect">
            <a:avLst/>
          </a:prstGeom>
        </p:spPr>
        <p:txBody>
          <a:bodyPr wrap="none">
            <a:spAutoFit/>
          </a:bodyPr>
          <a:lstStyle/>
          <a:p>
            <a:r>
              <a:rPr lang="hi-IN" sz="4000" dirty="0" smtClean="0">
                <a:solidFill>
                  <a:srgbClr val="FF0000"/>
                </a:solidFill>
                <a:latin typeface="Aparajita" pitchFamily="34" charset="0"/>
                <a:cs typeface="Aparajita" pitchFamily="34" charset="0"/>
              </a:rPr>
              <a:t>प्रदूषण</a:t>
            </a:r>
            <a:r>
              <a:rPr lang="hi-IN" sz="4000" dirty="0" smtClean="0">
                <a:solidFill>
                  <a:srgbClr val="FF0000"/>
                </a:solidFill>
              </a:rPr>
              <a:t> </a:t>
            </a:r>
            <a:endParaRPr lang="en-US" sz="4000" dirty="0">
              <a:solidFill>
                <a:srgbClr val="FF0000"/>
              </a:solidFill>
            </a:endParaRPr>
          </a:p>
        </p:txBody>
      </p:sp>
      <p:pic>
        <p:nvPicPr>
          <p:cNvPr id="8" name="Picture 7" descr="Hot_Earth.gif"/>
          <p:cNvPicPr>
            <a:picLocks noChangeAspect="1"/>
          </p:cNvPicPr>
          <p:nvPr/>
        </p:nvPicPr>
        <p:blipFill>
          <a:blip r:embed="rId2" cstate="print"/>
          <a:stretch>
            <a:fillRect/>
          </a:stretch>
        </p:blipFill>
        <p:spPr>
          <a:xfrm>
            <a:off x="0" y="0"/>
            <a:ext cx="1212409" cy="1281112"/>
          </a:xfrm>
          <a:prstGeom prst="rect">
            <a:avLst/>
          </a:prstGeom>
        </p:spPr>
      </p:pic>
      <p:pic>
        <p:nvPicPr>
          <p:cNvPr id="11" name="Picture 2"/>
          <p:cNvPicPr>
            <a:picLocks noChangeAspect="1" noChangeArrowheads="1"/>
          </p:cNvPicPr>
          <p:nvPr/>
        </p:nvPicPr>
        <p:blipFill>
          <a:blip r:embed="rId3" cstate="print"/>
          <a:srcRect/>
          <a:stretch>
            <a:fillRect/>
          </a:stretch>
        </p:blipFill>
        <p:spPr bwMode="auto">
          <a:xfrm>
            <a:off x="6096001" y="528750"/>
            <a:ext cx="3048000" cy="2033475"/>
          </a:xfrm>
          <a:prstGeom prst="rect">
            <a:avLst/>
          </a:prstGeom>
          <a:noFill/>
          <a:ln w="9525">
            <a:noFill/>
            <a:miter lim="800000"/>
            <a:headEnd/>
            <a:tailEnd/>
          </a:ln>
          <a:effectLst/>
        </p:spPr>
      </p:pic>
      <p:pic>
        <p:nvPicPr>
          <p:cNvPr id="13" name="Picture 12" descr="13feb. a4.jpg"/>
          <p:cNvPicPr>
            <a:picLocks noChangeAspect="1"/>
          </p:cNvPicPr>
          <p:nvPr/>
        </p:nvPicPr>
        <p:blipFill>
          <a:blip r:embed="rId4" cstate="print"/>
          <a:stretch>
            <a:fillRect/>
          </a:stretch>
        </p:blipFill>
        <p:spPr>
          <a:xfrm>
            <a:off x="4343400" y="533400"/>
            <a:ext cx="1720913" cy="1447800"/>
          </a:xfrm>
          <a:prstGeom prst="rect">
            <a:avLst/>
          </a:prstGeom>
        </p:spPr>
      </p:pic>
      <p:pic>
        <p:nvPicPr>
          <p:cNvPr id="14" name="Picture 13" descr="13feb. a1.jpg"/>
          <p:cNvPicPr>
            <a:picLocks noChangeAspect="1"/>
          </p:cNvPicPr>
          <p:nvPr/>
        </p:nvPicPr>
        <p:blipFill>
          <a:blip r:embed="rId5" cstate="print"/>
          <a:stretch>
            <a:fillRect/>
          </a:stretch>
        </p:blipFill>
        <p:spPr>
          <a:xfrm>
            <a:off x="5232032" y="1981200"/>
            <a:ext cx="3911968" cy="4038600"/>
          </a:xfrm>
          <a:prstGeom prst="rect">
            <a:avLst/>
          </a:prstGeom>
        </p:spPr>
      </p:pic>
      <p:pic>
        <p:nvPicPr>
          <p:cNvPr id="15" name="Picture 3"/>
          <p:cNvPicPr>
            <a:picLocks noChangeAspect="1" noChangeArrowheads="1"/>
          </p:cNvPicPr>
          <p:nvPr/>
        </p:nvPicPr>
        <p:blipFill>
          <a:blip r:embed="rId6" cstate="print"/>
          <a:srcRect/>
          <a:stretch>
            <a:fillRect/>
          </a:stretch>
        </p:blipFill>
        <p:spPr bwMode="auto">
          <a:xfrm>
            <a:off x="6496050" y="0"/>
            <a:ext cx="2647950" cy="571500"/>
          </a:xfrm>
          <a:prstGeom prst="rect">
            <a:avLst/>
          </a:prstGeom>
          <a:noFill/>
          <a:ln w="9525">
            <a:noFill/>
            <a:miter lim="800000"/>
            <a:headEnd/>
            <a:tailEnd/>
          </a:ln>
          <a:effectLst/>
        </p:spPr>
      </p:pic>
      <p:pic>
        <p:nvPicPr>
          <p:cNvPr id="60418" name="Picture 2"/>
          <p:cNvPicPr>
            <a:picLocks noChangeAspect="1" noChangeArrowheads="1"/>
          </p:cNvPicPr>
          <p:nvPr/>
        </p:nvPicPr>
        <p:blipFill>
          <a:blip r:embed="rId7" cstate="print"/>
          <a:srcRect/>
          <a:stretch>
            <a:fillRect/>
          </a:stretch>
        </p:blipFill>
        <p:spPr bwMode="auto">
          <a:xfrm>
            <a:off x="2819400" y="2590800"/>
            <a:ext cx="2417027" cy="3429000"/>
          </a:xfrm>
          <a:prstGeom prst="rect">
            <a:avLst/>
          </a:prstGeom>
          <a:noFill/>
          <a:ln w="9525">
            <a:noFill/>
            <a:miter lim="800000"/>
            <a:headEnd/>
            <a:tailEnd/>
          </a:ln>
          <a:effectLst/>
        </p:spPr>
      </p:pic>
      <p:sp>
        <p:nvSpPr>
          <p:cNvPr id="16" name="Rectangle 15"/>
          <p:cNvSpPr/>
          <p:nvPr/>
        </p:nvSpPr>
        <p:spPr>
          <a:xfrm>
            <a:off x="0" y="6096000"/>
            <a:ext cx="9144000" cy="461665"/>
          </a:xfrm>
          <a:prstGeom prst="rect">
            <a:avLst/>
          </a:prstGeom>
          <a:ln/>
        </p:spPr>
        <p:style>
          <a:lnRef idx="1">
            <a:schemeClr val="accent3"/>
          </a:lnRef>
          <a:fillRef idx="2">
            <a:schemeClr val="accent3"/>
          </a:fillRef>
          <a:effectRef idx="1">
            <a:schemeClr val="accent3"/>
          </a:effectRef>
          <a:fontRef idx="minor">
            <a:schemeClr val="dk1"/>
          </a:fontRef>
        </p:style>
        <p:txBody>
          <a:bodyPr wrap="square">
            <a:spAutoFit/>
          </a:bodyPr>
          <a:lstStyle/>
          <a:p>
            <a:r>
              <a:rPr lang="hi-IN" sz="2400" b="1" dirty="0" smtClean="0"/>
              <a:t>भोजन के साथ 4 से 5 किलो हानिकारक केमिकल का सेवन प्रति वर्ष</a:t>
            </a:r>
            <a:endParaRPr lang="en-US" sz="2400"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t3.jpg"/>
          <p:cNvPicPr>
            <a:picLocks noChangeAspect="1"/>
          </p:cNvPicPr>
          <p:nvPr/>
        </p:nvPicPr>
        <p:blipFill>
          <a:blip r:embed="rId2" cstate="print"/>
          <a:stretch>
            <a:fillRect/>
          </a:stretch>
        </p:blipFill>
        <p:spPr>
          <a:xfrm>
            <a:off x="3352800" y="1066800"/>
            <a:ext cx="3048849" cy="2133600"/>
          </a:xfrm>
          <a:prstGeom prst="rect">
            <a:avLst/>
          </a:prstGeom>
        </p:spPr>
      </p:pic>
      <p:pic>
        <p:nvPicPr>
          <p:cNvPr id="15" name="Picture 14" descr="t5.jpg"/>
          <p:cNvPicPr>
            <a:picLocks noChangeAspect="1"/>
          </p:cNvPicPr>
          <p:nvPr/>
        </p:nvPicPr>
        <p:blipFill>
          <a:blip r:embed="rId3" cstate="print"/>
          <a:stretch>
            <a:fillRect/>
          </a:stretch>
        </p:blipFill>
        <p:spPr>
          <a:xfrm>
            <a:off x="6324600" y="990600"/>
            <a:ext cx="2819400" cy="2286847"/>
          </a:xfrm>
          <a:prstGeom prst="rect">
            <a:avLst/>
          </a:prstGeom>
        </p:spPr>
      </p:pic>
      <p:pic>
        <p:nvPicPr>
          <p:cNvPr id="4" name="Picture 3" descr="w5.jpg"/>
          <p:cNvPicPr>
            <a:picLocks noChangeAspect="1"/>
          </p:cNvPicPr>
          <p:nvPr/>
        </p:nvPicPr>
        <p:blipFill>
          <a:blip r:embed="rId4" cstate="print"/>
          <a:stretch>
            <a:fillRect/>
          </a:stretch>
        </p:blipFill>
        <p:spPr>
          <a:xfrm>
            <a:off x="3505200" y="3124200"/>
            <a:ext cx="3296516" cy="2387600"/>
          </a:xfrm>
          <a:prstGeom prst="rect">
            <a:avLst/>
          </a:prstGeom>
        </p:spPr>
      </p:pic>
      <p:pic>
        <p:nvPicPr>
          <p:cNvPr id="5" name="Picture 4" descr="c9.jpg"/>
          <p:cNvPicPr>
            <a:picLocks noChangeAspect="1"/>
          </p:cNvPicPr>
          <p:nvPr/>
        </p:nvPicPr>
        <p:blipFill>
          <a:blip r:embed="rId5" cstate="print"/>
          <a:stretch>
            <a:fillRect/>
          </a:stretch>
        </p:blipFill>
        <p:spPr>
          <a:xfrm>
            <a:off x="0" y="2590800"/>
            <a:ext cx="3544134" cy="2971800"/>
          </a:xfrm>
          <a:prstGeom prst="rect">
            <a:avLst/>
          </a:prstGeom>
        </p:spPr>
      </p:pic>
      <p:pic>
        <p:nvPicPr>
          <p:cNvPr id="6" name="Picture 5" descr="t6.jpg"/>
          <p:cNvPicPr>
            <a:picLocks noChangeAspect="1"/>
          </p:cNvPicPr>
          <p:nvPr/>
        </p:nvPicPr>
        <p:blipFill>
          <a:blip r:embed="rId6" cstate="print"/>
          <a:stretch>
            <a:fillRect/>
          </a:stretch>
        </p:blipFill>
        <p:spPr>
          <a:xfrm>
            <a:off x="0" y="0"/>
            <a:ext cx="3383280" cy="2542032"/>
          </a:xfrm>
          <a:prstGeom prst="rect">
            <a:avLst/>
          </a:prstGeom>
        </p:spPr>
      </p:pic>
      <p:sp>
        <p:nvSpPr>
          <p:cNvPr id="9" name="Rectangle 8"/>
          <p:cNvSpPr/>
          <p:nvPr/>
        </p:nvSpPr>
        <p:spPr>
          <a:xfrm>
            <a:off x="3505200" y="304800"/>
            <a:ext cx="2438400" cy="707886"/>
          </a:xfrm>
          <a:prstGeom prst="rect">
            <a:avLst/>
          </a:prstGeom>
        </p:spPr>
        <p:txBody>
          <a:bodyPr wrap="square">
            <a:spAutoFit/>
          </a:bodyPr>
          <a:lstStyle/>
          <a:p>
            <a:pPr lvl="0"/>
            <a:r>
              <a:rPr lang="hi-IN" sz="4000" b="1" dirty="0" smtClean="0">
                <a:solidFill>
                  <a:srgbClr val="FA5004"/>
                </a:solidFill>
                <a:latin typeface="Aparajita" pitchFamily="34" charset="0"/>
                <a:cs typeface="Aparajita" pitchFamily="34" charset="0"/>
              </a:rPr>
              <a:t>बुरी आदते</a:t>
            </a:r>
            <a:r>
              <a:rPr lang="en-US" sz="4000" b="1" dirty="0" smtClean="0">
                <a:solidFill>
                  <a:srgbClr val="FA5004"/>
                </a:solidFill>
                <a:latin typeface="Aparajita" pitchFamily="34" charset="0"/>
                <a:cs typeface="Aparajita" pitchFamily="34" charset="0"/>
              </a:rPr>
              <a:t>…</a:t>
            </a:r>
            <a:endParaRPr lang="en-US" sz="4000" b="1" dirty="0">
              <a:solidFill>
                <a:srgbClr val="FA5004"/>
              </a:solidFill>
              <a:latin typeface="Aparajita" pitchFamily="34" charset="0"/>
              <a:cs typeface="Aparajita" pitchFamily="34" charset="0"/>
            </a:endParaRPr>
          </a:p>
        </p:txBody>
      </p:sp>
      <p:sp>
        <p:nvSpPr>
          <p:cNvPr id="10" name="Rectangle 9"/>
          <p:cNvSpPr/>
          <p:nvPr/>
        </p:nvSpPr>
        <p:spPr>
          <a:xfrm>
            <a:off x="0" y="5943600"/>
            <a:ext cx="9144000" cy="461665"/>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hi-IN" sz="2400" b="1" dirty="0" smtClean="0"/>
              <a:t>शरीर की रोग प्रतिरोध झमता का सत्यानाश</a:t>
            </a:r>
            <a:r>
              <a:rPr lang="en-US" sz="2400" b="1" dirty="0" smtClean="0"/>
              <a:t>..</a:t>
            </a:r>
            <a:endParaRPr lang="en-US" sz="2400" b="1"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648200" y="0"/>
            <a:ext cx="3429000" cy="646331"/>
          </a:xfrm>
          <a:prstGeom prst="rect">
            <a:avLst/>
          </a:prstGeom>
        </p:spPr>
        <p:txBody>
          <a:bodyPr wrap="square">
            <a:spAutoFit/>
          </a:bodyPr>
          <a:lstStyle/>
          <a:p>
            <a:r>
              <a:rPr lang="hi-IN" sz="3600" b="1" dirty="0" smtClean="0">
                <a:solidFill>
                  <a:srgbClr val="FF0000"/>
                </a:solidFill>
                <a:latin typeface="Aparajita" pitchFamily="34" charset="0"/>
                <a:cs typeface="Aparajita" pitchFamily="34" charset="0"/>
              </a:rPr>
              <a:t>हर बीमारी की जड़</a:t>
            </a:r>
            <a:r>
              <a:rPr lang="en-US" sz="3600" b="1" dirty="0" smtClean="0">
                <a:solidFill>
                  <a:srgbClr val="FF0000"/>
                </a:solidFill>
                <a:latin typeface="Aparajita" pitchFamily="34" charset="0"/>
                <a:cs typeface="Aparajita" pitchFamily="34" charset="0"/>
              </a:rPr>
              <a:t> </a:t>
            </a:r>
            <a:endParaRPr lang="en-US" sz="3600" b="1" dirty="0">
              <a:solidFill>
                <a:srgbClr val="FF0000"/>
              </a:solidFill>
              <a:latin typeface="Aparajita" pitchFamily="34" charset="0"/>
              <a:cs typeface="Aparajita" pitchFamily="34" charset="0"/>
            </a:endParaRPr>
          </a:p>
        </p:txBody>
      </p:sp>
      <p:sp>
        <p:nvSpPr>
          <p:cNvPr id="6" name="Rectangle 5"/>
          <p:cNvSpPr/>
          <p:nvPr/>
        </p:nvSpPr>
        <p:spPr>
          <a:xfrm>
            <a:off x="0" y="0"/>
            <a:ext cx="2710999" cy="1323439"/>
          </a:xfrm>
          <a:prstGeom prst="rect">
            <a:avLst/>
          </a:prstGeom>
        </p:spPr>
        <p:txBody>
          <a:bodyPr wrap="none">
            <a:spAutoFit/>
          </a:bodyPr>
          <a:lstStyle/>
          <a:p>
            <a:r>
              <a:rPr lang="hi-IN" sz="8000" b="1" u="sng" dirty="0" smtClean="0">
                <a:solidFill>
                  <a:srgbClr val="00B0F0"/>
                </a:solidFill>
                <a:latin typeface="Aparajita" pitchFamily="34" charset="0"/>
                <a:cs typeface="Aparajita" pitchFamily="34" charset="0"/>
              </a:rPr>
              <a:t>मोटापा</a:t>
            </a:r>
            <a:endParaRPr lang="en-US" sz="8000" b="1" u="sng" dirty="0">
              <a:solidFill>
                <a:srgbClr val="00B0F0"/>
              </a:solidFill>
              <a:latin typeface="Aparajita" pitchFamily="34" charset="0"/>
              <a:cs typeface="Aparajita" pitchFamily="34" charset="0"/>
            </a:endParaRPr>
          </a:p>
        </p:txBody>
      </p:sp>
      <p:pic>
        <p:nvPicPr>
          <p:cNvPr id="55297" name="Picture 1" descr="C:\Documents and Settings\AMAN  GUPTA\Desktop\pics\l12feb h n w.jpg"/>
          <p:cNvPicPr>
            <a:picLocks noChangeAspect="1" noChangeArrowheads="1"/>
          </p:cNvPicPr>
          <p:nvPr/>
        </p:nvPicPr>
        <p:blipFill>
          <a:blip r:embed="rId2" cstate="print"/>
          <a:srcRect/>
          <a:stretch>
            <a:fillRect/>
          </a:stretch>
        </p:blipFill>
        <p:spPr bwMode="auto">
          <a:xfrm>
            <a:off x="0" y="2590800"/>
            <a:ext cx="3110846" cy="2514600"/>
          </a:xfrm>
          <a:prstGeom prst="rect">
            <a:avLst/>
          </a:prstGeom>
          <a:noFill/>
        </p:spPr>
      </p:pic>
      <p:pic>
        <p:nvPicPr>
          <p:cNvPr id="2050" name="Picture 2" descr="C:\Users\Anoop\Pictures\weight-loss-surgey-side-effect-of-obesity-mumbai-india.jpg"/>
          <p:cNvPicPr>
            <a:picLocks noChangeAspect="1" noChangeArrowheads="1"/>
          </p:cNvPicPr>
          <p:nvPr/>
        </p:nvPicPr>
        <p:blipFill>
          <a:blip r:embed="rId3" cstate="print"/>
          <a:srcRect t="15311" r="800" b="8134"/>
          <a:stretch>
            <a:fillRect/>
          </a:stretch>
        </p:blipFill>
        <p:spPr bwMode="auto">
          <a:xfrm>
            <a:off x="3124200" y="685800"/>
            <a:ext cx="6019800" cy="61722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1981200"/>
            <a:ext cx="4572000" cy="3046988"/>
          </a:xfrm>
          <a:prstGeom prst="rect">
            <a:avLst/>
          </a:prstGeom>
        </p:spPr>
        <p:txBody>
          <a:bodyPr>
            <a:spAutoFit/>
          </a:bodyPr>
          <a:lstStyle/>
          <a:p>
            <a:r>
              <a:rPr lang="en-US" sz="2400" b="1" dirty="0" smtClean="0">
                <a:latin typeface="Aparajita" pitchFamily="34" charset="0"/>
                <a:cs typeface="Aparajita" pitchFamily="34" charset="0"/>
              </a:rPr>
              <a:t>. </a:t>
            </a:r>
            <a:r>
              <a:rPr lang="en-US" sz="2400" b="1" dirty="0" err="1" smtClean="0">
                <a:latin typeface="Aparajita" pitchFamily="34" charset="0"/>
                <a:cs typeface="Aparajita" pitchFamily="34" charset="0"/>
              </a:rPr>
              <a:t>कैंसर</a:t>
            </a:r>
            <a:endParaRPr lang="en-US" sz="2400" b="1" dirty="0" smtClean="0">
              <a:latin typeface="Aparajita" pitchFamily="34" charset="0"/>
              <a:cs typeface="Aparajita" pitchFamily="34" charset="0"/>
            </a:endParaRPr>
          </a:p>
          <a:p>
            <a:r>
              <a:rPr lang="en-US" sz="2400" b="1" dirty="0" smtClean="0">
                <a:latin typeface="Aparajita" pitchFamily="34" charset="0"/>
                <a:cs typeface="Aparajita" pitchFamily="34" charset="0"/>
              </a:rPr>
              <a:t>. </a:t>
            </a:r>
            <a:r>
              <a:rPr lang="en-US" sz="2400" b="1" dirty="0" err="1" smtClean="0">
                <a:latin typeface="Aparajita" pitchFamily="34" charset="0"/>
                <a:cs typeface="Aparajita" pitchFamily="34" charset="0"/>
              </a:rPr>
              <a:t>हार्ट</a:t>
            </a:r>
            <a:r>
              <a:rPr lang="en-US" sz="2400" b="1" dirty="0" smtClean="0">
                <a:latin typeface="Aparajita" pitchFamily="34" charset="0"/>
                <a:cs typeface="Aparajita" pitchFamily="34" charset="0"/>
              </a:rPr>
              <a:t> </a:t>
            </a:r>
            <a:r>
              <a:rPr lang="en-US" sz="2400" b="1" dirty="0" err="1" smtClean="0">
                <a:latin typeface="Aparajita" pitchFamily="34" charset="0"/>
                <a:cs typeface="Aparajita" pitchFamily="34" charset="0"/>
              </a:rPr>
              <a:t>अटैक</a:t>
            </a:r>
            <a:endParaRPr lang="en-US" sz="2400" b="1" dirty="0" smtClean="0">
              <a:latin typeface="Aparajita" pitchFamily="34" charset="0"/>
              <a:cs typeface="Aparajita" pitchFamily="34" charset="0"/>
            </a:endParaRPr>
          </a:p>
          <a:p>
            <a:r>
              <a:rPr lang="en-US" sz="2400" b="1" dirty="0" smtClean="0">
                <a:latin typeface="Aparajita" pitchFamily="34" charset="0"/>
                <a:cs typeface="Aparajita" pitchFamily="34" charset="0"/>
              </a:rPr>
              <a:t>. </a:t>
            </a:r>
            <a:r>
              <a:rPr lang="en-US" sz="2400" b="1" dirty="0" err="1" smtClean="0">
                <a:latin typeface="Aparajita" pitchFamily="34" charset="0"/>
                <a:cs typeface="Aparajita" pitchFamily="34" charset="0"/>
              </a:rPr>
              <a:t>ब्लड</a:t>
            </a:r>
            <a:r>
              <a:rPr lang="en-US" sz="2400" b="1" dirty="0" smtClean="0">
                <a:latin typeface="Aparajita" pitchFamily="34" charset="0"/>
                <a:cs typeface="Aparajita" pitchFamily="34" charset="0"/>
              </a:rPr>
              <a:t> </a:t>
            </a:r>
            <a:r>
              <a:rPr lang="en-US" sz="2400" b="1" dirty="0" err="1" smtClean="0">
                <a:latin typeface="Aparajita" pitchFamily="34" charset="0"/>
                <a:cs typeface="Aparajita" pitchFamily="34" charset="0"/>
              </a:rPr>
              <a:t>प्रेशेर</a:t>
            </a:r>
            <a:endParaRPr lang="en-US" sz="2400" b="1" dirty="0" smtClean="0">
              <a:latin typeface="Aparajita" pitchFamily="34" charset="0"/>
              <a:cs typeface="Aparajita" pitchFamily="34" charset="0"/>
            </a:endParaRPr>
          </a:p>
          <a:p>
            <a:endParaRPr lang="en-US" sz="2400" b="1" dirty="0" smtClean="0">
              <a:latin typeface="Aparajita" pitchFamily="34" charset="0"/>
              <a:cs typeface="Aparajita" pitchFamily="34" charset="0"/>
            </a:endParaRPr>
          </a:p>
          <a:p>
            <a:r>
              <a:rPr lang="en-US" sz="2400" b="1" dirty="0" smtClean="0">
                <a:latin typeface="Aparajita" pitchFamily="34" charset="0"/>
                <a:cs typeface="Aparajita" pitchFamily="34" charset="0"/>
              </a:rPr>
              <a:t>. </a:t>
            </a:r>
            <a:r>
              <a:rPr lang="en-US" sz="2400" b="1" dirty="0" err="1" smtClean="0">
                <a:latin typeface="Aparajita" pitchFamily="34" charset="0"/>
                <a:cs typeface="Aparajita" pitchFamily="34" charset="0"/>
              </a:rPr>
              <a:t>अस्थमा</a:t>
            </a:r>
            <a:endParaRPr lang="en-US" sz="2400" b="1" dirty="0" smtClean="0">
              <a:latin typeface="Aparajita" pitchFamily="34" charset="0"/>
              <a:cs typeface="Aparajita" pitchFamily="34" charset="0"/>
            </a:endParaRPr>
          </a:p>
          <a:p>
            <a:r>
              <a:rPr lang="en-US" sz="2400" b="1" dirty="0" smtClean="0">
                <a:latin typeface="Aparajita" pitchFamily="34" charset="0"/>
                <a:cs typeface="Aparajita" pitchFamily="34" charset="0"/>
              </a:rPr>
              <a:t>. </a:t>
            </a:r>
            <a:r>
              <a:rPr lang="en-US" sz="2400" b="1" dirty="0" err="1" smtClean="0">
                <a:latin typeface="Aparajita" pitchFamily="34" charset="0"/>
                <a:cs typeface="Aparajita" pitchFamily="34" charset="0"/>
              </a:rPr>
              <a:t>अल्सर</a:t>
            </a:r>
            <a:endParaRPr lang="en-US" sz="2400" b="1" dirty="0" smtClean="0">
              <a:latin typeface="Aparajita" pitchFamily="34" charset="0"/>
              <a:cs typeface="Aparajita" pitchFamily="34" charset="0"/>
            </a:endParaRPr>
          </a:p>
          <a:p>
            <a:r>
              <a:rPr lang="en-US" sz="2400" b="1" dirty="0" smtClean="0">
                <a:latin typeface="Aparajita" pitchFamily="34" charset="0"/>
                <a:cs typeface="Aparajita" pitchFamily="34" charset="0"/>
              </a:rPr>
              <a:t>. </a:t>
            </a:r>
            <a:r>
              <a:rPr lang="en-US" sz="2400" b="1" dirty="0" err="1" smtClean="0">
                <a:latin typeface="Aparajita" pitchFamily="34" charset="0"/>
                <a:cs typeface="Aparajita" pitchFamily="34" charset="0"/>
              </a:rPr>
              <a:t>हड्डियों</a:t>
            </a:r>
            <a:r>
              <a:rPr lang="en-US" sz="2400" b="1" dirty="0" smtClean="0">
                <a:latin typeface="Aparajita" pitchFamily="34" charset="0"/>
                <a:cs typeface="Aparajita" pitchFamily="34" charset="0"/>
              </a:rPr>
              <a:t> </a:t>
            </a:r>
            <a:r>
              <a:rPr lang="en-US" sz="2400" b="1" dirty="0" err="1" smtClean="0">
                <a:latin typeface="Aparajita" pitchFamily="34" charset="0"/>
                <a:cs typeface="Aparajita" pitchFamily="34" charset="0"/>
              </a:rPr>
              <a:t>के</a:t>
            </a:r>
            <a:r>
              <a:rPr lang="en-US" sz="2400" b="1" dirty="0" smtClean="0">
                <a:latin typeface="Aparajita" pitchFamily="34" charset="0"/>
                <a:cs typeface="Aparajita" pitchFamily="34" charset="0"/>
              </a:rPr>
              <a:t> </a:t>
            </a:r>
            <a:r>
              <a:rPr lang="en-US" sz="2400" b="1" dirty="0" err="1" smtClean="0">
                <a:latin typeface="Aparajita" pitchFamily="34" charset="0"/>
                <a:cs typeface="Aparajita" pitchFamily="34" charset="0"/>
              </a:rPr>
              <a:t>रोग</a:t>
            </a:r>
            <a:endParaRPr lang="en-US" sz="2400" b="1" dirty="0" smtClean="0">
              <a:latin typeface="Aparajita" pitchFamily="34" charset="0"/>
              <a:cs typeface="Aparajita" pitchFamily="34" charset="0"/>
            </a:endParaRPr>
          </a:p>
          <a:p>
            <a:r>
              <a:rPr lang="en-US" sz="2400" b="1" dirty="0" smtClean="0">
                <a:latin typeface="Aparajita" pitchFamily="34" charset="0"/>
                <a:cs typeface="Aparajita" pitchFamily="34" charset="0"/>
              </a:rPr>
              <a:t>. </a:t>
            </a:r>
            <a:r>
              <a:rPr lang="en-US" sz="2400" b="1" dirty="0" err="1" smtClean="0">
                <a:latin typeface="Aparajita" pitchFamily="34" charset="0"/>
                <a:cs typeface="Aparajita" pitchFamily="34" charset="0"/>
              </a:rPr>
              <a:t>खून</a:t>
            </a:r>
            <a:r>
              <a:rPr lang="en-US" sz="2400" b="1" dirty="0" smtClean="0">
                <a:latin typeface="Aparajita" pitchFamily="34" charset="0"/>
                <a:cs typeface="Aparajita" pitchFamily="34" charset="0"/>
              </a:rPr>
              <a:t> </a:t>
            </a:r>
            <a:r>
              <a:rPr lang="en-US" sz="2400" b="1" dirty="0" err="1" smtClean="0">
                <a:latin typeface="Aparajita" pitchFamily="34" charset="0"/>
                <a:cs typeface="Aparajita" pitchFamily="34" charset="0"/>
              </a:rPr>
              <a:t>की</a:t>
            </a:r>
            <a:r>
              <a:rPr lang="en-US" sz="2400" b="1" dirty="0" smtClean="0">
                <a:latin typeface="Aparajita" pitchFamily="34" charset="0"/>
                <a:cs typeface="Aparajita" pitchFamily="34" charset="0"/>
              </a:rPr>
              <a:t> </a:t>
            </a:r>
            <a:r>
              <a:rPr lang="en-US" sz="2400" b="1" dirty="0" err="1" smtClean="0">
                <a:latin typeface="Aparajita" pitchFamily="34" charset="0"/>
                <a:cs typeface="Aparajita" pitchFamily="34" charset="0"/>
              </a:rPr>
              <a:t>कमी</a:t>
            </a:r>
            <a:endParaRPr lang="en-US" sz="2400" b="1" dirty="0" smtClean="0">
              <a:latin typeface="Aparajita" pitchFamily="34" charset="0"/>
              <a:cs typeface="Aparajita" pitchFamily="34" charset="0"/>
            </a:endParaRPr>
          </a:p>
        </p:txBody>
      </p:sp>
      <p:sp>
        <p:nvSpPr>
          <p:cNvPr id="7" name="Rectangle 6"/>
          <p:cNvSpPr/>
          <p:nvPr/>
        </p:nvSpPr>
        <p:spPr>
          <a:xfrm>
            <a:off x="2133600" y="228600"/>
            <a:ext cx="5708614" cy="646331"/>
          </a:xfrm>
          <a:prstGeom prst="rect">
            <a:avLst/>
          </a:prstGeom>
        </p:spPr>
        <p:txBody>
          <a:bodyPr wrap="none">
            <a:spAutoFit/>
          </a:bodyPr>
          <a:lstStyle/>
          <a:p>
            <a:r>
              <a:rPr lang="en-US" sz="3600" b="1" dirty="0" err="1" smtClean="0">
                <a:solidFill>
                  <a:srgbClr val="FF0000"/>
                </a:solidFill>
                <a:latin typeface="Aparajita" pitchFamily="34" charset="0"/>
                <a:cs typeface="Aparajita" pitchFamily="34" charset="0"/>
              </a:rPr>
              <a:t>जीवन</a:t>
            </a:r>
            <a:r>
              <a:rPr lang="en-US" sz="3600" b="1" dirty="0" smtClean="0">
                <a:solidFill>
                  <a:srgbClr val="FF0000"/>
                </a:solidFill>
                <a:latin typeface="Aparajita" pitchFamily="34" charset="0"/>
                <a:cs typeface="Aparajita" pitchFamily="34" charset="0"/>
              </a:rPr>
              <a:t> </a:t>
            </a:r>
            <a:r>
              <a:rPr lang="en-US" sz="3600" b="1" dirty="0" err="1" smtClean="0">
                <a:solidFill>
                  <a:srgbClr val="FF0000"/>
                </a:solidFill>
                <a:latin typeface="Aparajita" pitchFamily="34" charset="0"/>
                <a:cs typeface="Aparajita" pitchFamily="34" charset="0"/>
              </a:rPr>
              <a:t>शैली</a:t>
            </a:r>
            <a:r>
              <a:rPr lang="en-US" sz="3600" b="1" dirty="0" smtClean="0">
                <a:solidFill>
                  <a:srgbClr val="FF0000"/>
                </a:solidFill>
                <a:latin typeface="Aparajita" pitchFamily="34" charset="0"/>
                <a:cs typeface="Aparajita" pitchFamily="34" charset="0"/>
              </a:rPr>
              <a:t> </a:t>
            </a:r>
            <a:r>
              <a:rPr lang="en-US" sz="3600" b="1" dirty="0" err="1" smtClean="0">
                <a:solidFill>
                  <a:srgbClr val="FF0000"/>
                </a:solidFill>
                <a:latin typeface="Aparajita" pitchFamily="34" charset="0"/>
                <a:cs typeface="Aparajita" pitchFamily="34" charset="0"/>
              </a:rPr>
              <a:t>से</a:t>
            </a:r>
            <a:r>
              <a:rPr lang="en-US" sz="3600" b="1" dirty="0" smtClean="0">
                <a:solidFill>
                  <a:srgbClr val="FF0000"/>
                </a:solidFill>
                <a:latin typeface="Aparajita" pitchFamily="34" charset="0"/>
                <a:cs typeface="Aparajita" pitchFamily="34" charset="0"/>
              </a:rPr>
              <a:t> </a:t>
            </a:r>
            <a:r>
              <a:rPr lang="en-US" sz="3600" b="1" dirty="0" err="1" smtClean="0">
                <a:solidFill>
                  <a:srgbClr val="FF0000"/>
                </a:solidFill>
                <a:latin typeface="Aparajita" pitchFamily="34" charset="0"/>
                <a:cs typeface="Aparajita" pitchFamily="34" charset="0"/>
              </a:rPr>
              <a:t>होने</a:t>
            </a:r>
            <a:r>
              <a:rPr lang="en-US" sz="3600" b="1" dirty="0" smtClean="0">
                <a:solidFill>
                  <a:srgbClr val="FF0000"/>
                </a:solidFill>
                <a:latin typeface="Aparajita" pitchFamily="34" charset="0"/>
                <a:cs typeface="Aparajita" pitchFamily="34" charset="0"/>
              </a:rPr>
              <a:t> </a:t>
            </a:r>
            <a:r>
              <a:rPr lang="en-US" sz="3600" b="1" dirty="0" err="1" smtClean="0">
                <a:solidFill>
                  <a:srgbClr val="FF0000"/>
                </a:solidFill>
                <a:latin typeface="Aparajita" pitchFamily="34" charset="0"/>
                <a:cs typeface="Aparajita" pitchFamily="34" charset="0"/>
              </a:rPr>
              <a:t>वाली</a:t>
            </a:r>
            <a:r>
              <a:rPr lang="en-US" sz="3600" b="1" dirty="0" smtClean="0">
                <a:solidFill>
                  <a:srgbClr val="FF0000"/>
                </a:solidFill>
                <a:latin typeface="Aparajita" pitchFamily="34" charset="0"/>
                <a:cs typeface="Aparajita" pitchFamily="34" charset="0"/>
              </a:rPr>
              <a:t> </a:t>
            </a:r>
            <a:r>
              <a:rPr lang="en-US" sz="3600" b="1" dirty="0" err="1" smtClean="0">
                <a:solidFill>
                  <a:srgbClr val="FF0000"/>
                </a:solidFill>
                <a:latin typeface="Aparajita" pitchFamily="34" charset="0"/>
                <a:cs typeface="Aparajita" pitchFamily="34" charset="0"/>
              </a:rPr>
              <a:t>बीमारियाँ</a:t>
            </a:r>
            <a:endParaRPr lang="en-US" sz="3600" b="1" dirty="0" smtClean="0">
              <a:solidFill>
                <a:srgbClr val="FF0000"/>
              </a:solidFill>
              <a:latin typeface="Aparajita" pitchFamily="34" charset="0"/>
              <a:cs typeface="Aparajita" pitchFamily="34" charset="0"/>
            </a:endParaRPr>
          </a:p>
        </p:txBody>
      </p:sp>
      <p:sp>
        <p:nvSpPr>
          <p:cNvPr id="9" name="Rectangle 8"/>
          <p:cNvSpPr/>
          <p:nvPr/>
        </p:nvSpPr>
        <p:spPr>
          <a:xfrm>
            <a:off x="381000" y="4953000"/>
            <a:ext cx="1066318" cy="461665"/>
          </a:xfrm>
          <a:prstGeom prst="rect">
            <a:avLst/>
          </a:prstGeom>
        </p:spPr>
        <p:txBody>
          <a:bodyPr wrap="none">
            <a:spAutoFit/>
          </a:bodyPr>
          <a:lstStyle/>
          <a:p>
            <a:r>
              <a:rPr lang="en-US" sz="2400" b="1" dirty="0" smtClean="0">
                <a:latin typeface="Aparajita" pitchFamily="34" charset="0"/>
                <a:cs typeface="Aparajita" pitchFamily="34" charset="0"/>
              </a:rPr>
              <a:t>. </a:t>
            </a:r>
            <a:r>
              <a:rPr lang="en-US" sz="2400" b="1" dirty="0" err="1" smtClean="0">
                <a:latin typeface="Aparajita" pitchFamily="34" charset="0"/>
                <a:cs typeface="Aparajita" pitchFamily="34" charset="0"/>
              </a:rPr>
              <a:t>मोटापा</a:t>
            </a:r>
            <a:endParaRPr lang="en-US" sz="2400" b="1" dirty="0" smtClean="0">
              <a:latin typeface="Aparajita" pitchFamily="34" charset="0"/>
              <a:cs typeface="Aparajita" pitchFamily="34" charset="0"/>
            </a:endParaRPr>
          </a:p>
        </p:txBody>
      </p:sp>
      <p:pic>
        <p:nvPicPr>
          <p:cNvPr id="56321" name="Picture 1"/>
          <p:cNvPicPr>
            <a:picLocks noChangeAspect="1" noChangeArrowheads="1"/>
          </p:cNvPicPr>
          <p:nvPr/>
        </p:nvPicPr>
        <p:blipFill>
          <a:blip r:embed="rId2" cstate="print"/>
          <a:srcRect/>
          <a:stretch>
            <a:fillRect/>
          </a:stretch>
        </p:blipFill>
        <p:spPr bwMode="auto">
          <a:xfrm>
            <a:off x="0" y="0"/>
            <a:ext cx="2057400" cy="1754802"/>
          </a:xfrm>
          <a:prstGeom prst="rect">
            <a:avLst/>
          </a:prstGeom>
          <a:noFill/>
          <a:ln w="9525">
            <a:noFill/>
            <a:miter lim="800000"/>
            <a:headEnd/>
            <a:tailEnd/>
          </a:ln>
          <a:effectLst/>
        </p:spPr>
      </p:pic>
      <p:sp>
        <p:nvSpPr>
          <p:cNvPr id="11" name="Rectangle 10"/>
          <p:cNvSpPr/>
          <p:nvPr/>
        </p:nvSpPr>
        <p:spPr>
          <a:xfrm>
            <a:off x="381000" y="3124200"/>
            <a:ext cx="933269" cy="461665"/>
          </a:xfrm>
          <a:prstGeom prst="rect">
            <a:avLst/>
          </a:prstGeom>
        </p:spPr>
        <p:txBody>
          <a:bodyPr wrap="none">
            <a:spAutoFit/>
          </a:bodyPr>
          <a:lstStyle/>
          <a:p>
            <a:r>
              <a:rPr lang="hi-IN" sz="2400" b="1" dirty="0" smtClean="0">
                <a:latin typeface="Aparajita" pitchFamily="34" charset="0"/>
                <a:cs typeface="Aparajita" pitchFamily="34" charset="0"/>
              </a:rPr>
              <a:t>. शुगर </a:t>
            </a:r>
            <a:endParaRPr lang="en-US" sz="2400" b="1" dirty="0">
              <a:latin typeface="Aparajita" pitchFamily="34" charset="0"/>
              <a:cs typeface="Aparajita" pitchFamily="34" charset="0"/>
            </a:endParaRPr>
          </a:p>
        </p:txBody>
      </p:sp>
      <p:sp>
        <p:nvSpPr>
          <p:cNvPr id="12" name="Rectangle 11"/>
          <p:cNvSpPr/>
          <p:nvPr/>
        </p:nvSpPr>
        <p:spPr>
          <a:xfrm>
            <a:off x="2209800" y="1143000"/>
            <a:ext cx="6248400" cy="1708160"/>
          </a:xfrm>
          <a:prstGeom prst="rect">
            <a:avLst/>
          </a:prstGeom>
        </p:spPr>
        <p:txBody>
          <a:bodyPr wrap="square">
            <a:spAutoFit/>
          </a:bodyPr>
          <a:lstStyle/>
          <a:p>
            <a:r>
              <a:rPr lang="en-US" sz="3500" b="1" dirty="0" smtClean="0">
                <a:latin typeface="Aparajita" pitchFamily="34" charset="0"/>
                <a:cs typeface="Aparajita" pitchFamily="34" charset="0"/>
              </a:rPr>
              <a:t>   </a:t>
            </a:r>
            <a:r>
              <a:rPr lang="en-US" sz="3500" b="1" dirty="0" err="1" smtClean="0">
                <a:latin typeface="Aparajita" pitchFamily="34" charset="0"/>
                <a:cs typeface="Aparajita" pitchFamily="34" charset="0"/>
              </a:rPr>
              <a:t>इलाज</a:t>
            </a:r>
            <a:r>
              <a:rPr lang="en-US" sz="3500" b="1" dirty="0" smtClean="0">
                <a:latin typeface="Aparajita" pitchFamily="34" charset="0"/>
                <a:cs typeface="Aparajita" pitchFamily="34" charset="0"/>
              </a:rPr>
              <a:t> . </a:t>
            </a:r>
            <a:r>
              <a:rPr lang="en-US" sz="3500" b="1" dirty="0" err="1" smtClean="0">
                <a:latin typeface="Aparajita" pitchFamily="34" charset="0"/>
                <a:cs typeface="Aparajita" pitchFamily="34" charset="0"/>
              </a:rPr>
              <a:t>इलाज</a:t>
            </a:r>
            <a:r>
              <a:rPr lang="en-US" sz="3500" b="1" dirty="0" smtClean="0">
                <a:latin typeface="Aparajita" pitchFamily="34" charset="0"/>
                <a:cs typeface="Aparajita" pitchFamily="34" charset="0"/>
              </a:rPr>
              <a:t> . </a:t>
            </a:r>
            <a:r>
              <a:rPr lang="en-US" sz="3500" b="1" dirty="0" err="1" smtClean="0">
                <a:latin typeface="Aparajita" pitchFamily="34" charset="0"/>
                <a:cs typeface="Aparajita" pitchFamily="34" charset="0"/>
              </a:rPr>
              <a:t>इलाज</a:t>
            </a:r>
            <a:endParaRPr lang="en-US" sz="3500" b="1" dirty="0" smtClean="0">
              <a:latin typeface="Aparajita" pitchFamily="34" charset="0"/>
              <a:cs typeface="Aparajita" pitchFamily="34" charset="0"/>
            </a:endParaRPr>
          </a:p>
          <a:p>
            <a:endParaRPr lang="en-US" sz="3500" b="1" dirty="0" smtClean="0">
              <a:latin typeface="Aparajita" pitchFamily="34" charset="0"/>
              <a:cs typeface="Aparajita" pitchFamily="34" charset="0"/>
            </a:endParaRPr>
          </a:p>
          <a:p>
            <a:endParaRPr lang="en-US" sz="3500" b="1" dirty="0">
              <a:latin typeface="Aparajita" pitchFamily="34" charset="0"/>
              <a:cs typeface="Aparajita" pitchFamily="34" charset="0"/>
            </a:endParaRPr>
          </a:p>
        </p:txBody>
      </p:sp>
      <p:sp>
        <p:nvSpPr>
          <p:cNvPr id="13" name="Rectangle 12"/>
          <p:cNvSpPr/>
          <p:nvPr/>
        </p:nvSpPr>
        <p:spPr>
          <a:xfrm>
            <a:off x="2971800" y="1828800"/>
            <a:ext cx="1952779" cy="630942"/>
          </a:xfrm>
          <a:prstGeom prst="rect">
            <a:avLst/>
          </a:prstGeom>
        </p:spPr>
        <p:txBody>
          <a:bodyPr wrap="none">
            <a:spAutoFit/>
          </a:bodyPr>
          <a:lstStyle/>
          <a:p>
            <a:r>
              <a:rPr lang="en-US" sz="3500" b="1" dirty="0" err="1" smtClean="0">
                <a:latin typeface="Aparajita" pitchFamily="34" charset="0"/>
                <a:cs typeface="Aparajita" pitchFamily="34" charset="0"/>
              </a:rPr>
              <a:t>सालो</a:t>
            </a:r>
            <a:r>
              <a:rPr lang="en-US" sz="3500" b="1" dirty="0" smtClean="0">
                <a:latin typeface="Aparajita" pitchFamily="34" charset="0"/>
                <a:cs typeface="Aparajita" pitchFamily="34" charset="0"/>
              </a:rPr>
              <a:t> </a:t>
            </a:r>
            <a:r>
              <a:rPr lang="en-US" sz="3500" b="1" dirty="0" err="1" smtClean="0">
                <a:latin typeface="Aparajita" pitchFamily="34" charset="0"/>
                <a:cs typeface="Aparajita" pitchFamily="34" charset="0"/>
              </a:rPr>
              <a:t>साल</a:t>
            </a:r>
            <a:r>
              <a:rPr lang="en-US" sz="3500" b="1" dirty="0" smtClean="0">
                <a:latin typeface="Aparajita" pitchFamily="34" charset="0"/>
                <a:cs typeface="Aparajita" pitchFamily="34" charset="0"/>
              </a:rPr>
              <a:t> </a:t>
            </a:r>
            <a:endParaRPr lang="en-US" sz="3500" b="1" dirty="0">
              <a:latin typeface="Aparajita" pitchFamily="34" charset="0"/>
              <a:cs typeface="Aparajita" pitchFamily="34" charset="0"/>
            </a:endParaRPr>
          </a:p>
        </p:txBody>
      </p:sp>
      <p:sp>
        <p:nvSpPr>
          <p:cNvPr id="15" name="Rectangle 14"/>
          <p:cNvSpPr/>
          <p:nvPr/>
        </p:nvSpPr>
        <p:spPr>
          <a:xfrm>
            <a:off x="3505200" y="2590800"/>
            <a:ext cx="2879314" cy="630942"/>
          </a:xfrm>
          <a:prstGeom prst="rect">
            <a:avLst/>
          </a:prstGeom>
        </p:spPr>
        <p:txBody>
          <a:bodyPr wrap="none">
            <a:spAutoFit/>
          </a:bodyPr>
          <a:lstStyle/>
          <a:p>
            <a:r>
              <a:rPr lang="en-US" sz="3500" b="1" dirty="0" err="1" smtClean="0">
                <a:latin typeface="Aparajita" pitchFamily="34" charset="0"/>
                <a:cs typeface="Aparajita" pitchFamily="34" charset="0"/>
              </a:rPr>
              <a:t>लाखो</a:t>
            </a:r>
            <a:r>
              <a:rPr lang="en-US" sz="3500" b="1" dirty="0" smtClean="0">
                <a:latin typeface="Aparajita" pitchFamily="34" charset="0"/>
                <a:cs typeface="Aparajita" pitchFamily="34" charset="0"/>
              </a:rPr>
              <a:t> </a:t>
            </a:r>
            <a:r>
              <a:rPr lang="en-US" sz="3500" b="1" dirty="0" err="1" smtClean="0">
                <a:latin typeface="Aparajita" pitchFamily="34" charset="0"/>
                <a:cs typeface="Aparajita" pitchFamily="34" charset="0"/>
              </a:rPr>
              <a:t>रुपये</a:t>
            </a:r>
            <a:r>
              <a:rPr lang="en-US" sz="3500" b="1" dirty="0" smtClean="0">
                <a:latin typeface="Aparajita" pitchFamily="34" charset="0"/>
                <a:cs typeface="Aparajita" pitchFamily="34" charset="0"/>
              </a:rPr>
              <a:t> </a:t>
            </a:r>
            <a:r>
              <a:rPr lang="en-US" sz="3500" b="1" dirty="0" err="1" smtClean="0">
                <a:latin typeface="Aparajita" pitchFamily="34" charset="0"/>
                <a:cs typeface="Aparajita" pitchFamily="34" charset="0"/>
              </a:rPr>
              <a:t>खर्च</a:t>
            </a:r>
            <a:r>
              <a:rPr lang="en-US" sz="3500" b="1" dirty="0" smtClean="0">
                <a:latin typeface="Aparajita" pitchFamily="34" charset="0"/>
                <a:cs typeface="Aparajita" pitchFamily="34" charset="0"/>
              </a:rPr>
              <a:t> </a:t>
            </a:r>
            <a:endParaRPr lang="en-US" sz="3500" b="1" dirty="0">
              <a:latin typeface="Aparajita" pitchFamily="34" charset="0"/>
              <a:cs typeface="Aparajita" pitchFamily="34" charset="0"/>
            </a:endParaRPr>
          </a:p>
        </p:txBody>
      </p:sp>
      <p:sp>
        <p:nvSpPr>
          <p:cNvPr id="16" name="Rectangle 15"/>
          <p:cNvSpPr/>
          <p:nvPr/>
        </p:nvSpPr>
        <p:spPr>
          <a:xfrm>
            <a:off x="2249164" y="3276600"/>
            <a:ext cx="6894836" cy="630942"/>
          </a:xfrm>
          <a:prstGeom prst="rect">
            <a:avLst/>
          </a:prstGeom>
        </p:spPr>
        <p:txBody>
          <a:bodyPr wrap="none">
            <a:spAutoFit/>
          </a:bodyPr>
          <a:lstStyle/>
          <a:p>
            <a:r>
              <a:rPr lang="en-US" sz="3500" b="1" dirty="0" smtClean="0">
                <a:latin typeface="Aparajita" pitchFamily="34" charset="0"/>
                <a:cs typeface="Aparajita" pitchFamily="34" charset="0"/>
              </a:rPr>
              <a:t>                 1500 </a:t>
            </a:r>
            <a:r>
              <a:rPr lang="hi-IN" sz="3500" b="1" dirty="0" smtClean="0">
                <a:latin typeface="Aparajita" pitchFamily="34" charset="0"/>
                <a:cs typeface="Aparajita" pitchFamily="34" charset="0"/>
              </a:rPr>
              <a:t>से 2000</a:t>
            </a:r>
            <a:r>
              <a:rPr lang="en-US" sz="3500" b="1" dirty="0" smtClean="0">
                <a:latin typeface="Aparajita" pitchFamily="34" charset="0"/>
                <a:cs typeface="Aparajita" pitchFamily="34" charset="0"/>
              </a:rPr>
              <a:t> </a:t>
            </a:r>
            <a:r>
              <a:rPr lang="en-US" sz="3500" b="1" dirty="0" err="1" smtClean="0">
                <a:latin typeface="Aparajita" pitchFamily="34" charset="0"/>
                <a:cs typeface="Aparajita" pitchFamily="34" charset="0"/>
              </a:rPr>
              <a:t>रुपये</a:t>
            </a:r>
            <a:r>
              <a:rPr lang="en-US" sz="3500" b="1" dirty="0" smtClean="0">
                <a:latin typeface="Aparajita" pitchFamily="34" charset="0"/>
                <a:cs typeface="Aparajita" pitchFamily="34" charset="0"/>
              </a:rPr>
              <a:t> </a:t>
            </a:r>
            <a:r>
              <a:rPr lang="en-US" sz="3500" b="1" dirty="0" err="1" smtClean="0">
                <a:latin typeface="Aparajita" pitchFamily="34" charset="0"/>
                <a:cs typeface="Aparajita" pitchFamily="34" charset="0"/>
              </a:rPr>
              <a:t>प्रतिदिन</a:t>
            </a:r>
            <a:r>
              <a:rPr lang="en-US" sz="3500" b="1" dirty="0" smtClean="0">
                <a:latin typeface="Aparajita" pitchFamily="34" charset="0"/>
                <a:cs typeface="Aparajita" pitchFamily="34" charset="0"/>
              </a:rPr>
              <a:t> </a:t>
            </a:r>
            <a:r>
              <a:rPr lang="en-US" sz="3500" b="1" dirty="0" err="1" smtClean="0">
                <a:latin typeface="Aparajita" pitchFamily="34" charset="0"/>
                <a:cs typeface="Aparajita" pitchFamily="34" charset="0"/>
              </a:rPr>
              <a:t>खर्च</a:t>
            </a:r>
            <a:r>
              <a:rPr lang="en-US" sz="3500" b="1" dirty="0" smtClean="0">
                <a:latin typeface="Aparajita" pitchFamily="34" charset="0"/>
                <a:cs typeface="Aparajita" pitchFamily="34" charset="0"/>
              </a:rPr>
              <a:t> </a:t>
            </a:r>
            <a:endParaRPr lang="en-US" sz="3500" b="1" dirty="0">
              <a:latin typeface="Aparajita" pitchFamily="34" charset="0"/>
              <a:cs typeface="Aparajita" pitchFamily="34" charset="0"/>
            </a:endParaRPr>
          </a:p>
        </p:txBody>
      </p:sp>
      <p:sp>
        <p:nvSpPr>
          <p:cNvPr id="20" name="Rectangle 19"/>
          <p:cNvSpPr/>
          <p:nvPr/>
        </p:nvSpPr>
        <p:spPr>
          <a:xfrm>
            <a:off x="6172200" y="1828800"/>
            <a:ext cx="1112805" cy="630942"/>
          </a:xfrm>
          <a:prstGeom prst="rect">
            <a:avLst/>
          </a:prstGeom>
        </p:spPr>
        <p:txBody>
          <a:bodyPr wrap="none">
            <a:spAutoFit/>
          </a:bodyPr>
          <a:lstStyle/>
          <a:p>
            <a:r>
              <a:rPr lang="en-US" sz="3500" b="1" dirty="0" err="1" smtClean="0">
                <a:latin typeface="Aparajita" pitchFamily="34" charset="0"/>
                <a:cs typeface="Aparajita" pitchFamily="34" charset="0"/>
              </a:rPr>
              <a:t>इलाज</a:t>
            </a:r>
            <a:endParaRPr lang="en-US" sz="3500" dirty="0"/>
          </a:p>
        </p:txBody>
      </p:sp>
      <p:sp>
        <p:nvSpPr>
          <p:cNvPr id="21" name="Rectangle 20"/>
          <p:cNvSpPr/>
          <p:nvPr/>
        </p:nvSpPr>
        <p:spPr>
          <a:xfrm>
            <a:off x="4724400" y="1828800"/>
            <a:ext cx="1460656" cy="630942"/>
          </a:xfrm>
          <a:prstGeom prst="rect">
            <a:avLst/>
          </a:prstGeom>
        </p:spPr>
        <p:txBody>
          <a:bodyPr wrap="none">
            <a:spAutoFit/>
          </a:bodyPr>
          <a:lstStyle/>
          <a:p>
            <a:r>
              <a:rPr lang="hi-IN" sz="3500" b="1" dirty="0" smtClean="0">
                <a:latin typeface="Aparajita" pitchFamily="34" charset="0"/>
                <a:cs typeface="Aparajita" pitchFamily="34" charset="0"/>
              </a:rPr>
              <a:t>चलता हैं</a:t>
            </a:r>
            <a:endParaRPr lang="en-US" sz="3500" b="1" dirty="0">
              <a:latin typeface="Aparajita" pitchFamily="34" charset="0"/>
              <a:cs typeface="Aparajita" pitchFamily="34" charset="0"/>
            </a:endParaRPr>
          </a:p>
        </p:txBody>
      </p:sp>
      <p:sp>
        <p:nvSpPr>
          <p:cNvPr id="22" name="Rectangle 21"/>
          <p:cNvSpPr/>
          <p:nvPr/>
        </p:nvSpPr>
        <p:spPr>
          <a:xfrm>
            <a:off x="6248400" y="2590800"/>
            <a:ext cx="1481496" cy="630942"/>
          </a:xfrm>
          <a:prstGeom prst="rect">
            <a:avLst/>
          </a:prstGeom>
        </p:spPr>
        <p:txBody>
          <a:bodyPr wrap="none">
            <a:spAutoFit/>
          </a:bodyPr>
          <a:lstStyle/>
          <a:p>
            <a:r>
              <a:rPr lang="hi-IN" sz="3500" b="1" dirty="0" smtClean="0">
                <a:latin typeface="Aparajita" pitchFamily="34" charset="0"/>
                <a:cs typeface="Aparajita" pitchFamily="34" charset="0"/>
              </a:rPr>
              <a:t>औसतन</a:t>
            </a:r>
            <a:endParaRPr lang="en-US" sz="3500" dirty="0"/>
          </a:p>
        </p:txBody>
      </p:sp>
      <p:sp>
        <p:nvSpPr>
          <p:cNvPr id="24" name="Rectangular Callout 23"/>
          <p:cNvSpPr/>
          <p:nvPr/>
        </p:nvSpPr>
        <p:spPr>
          <a:xfrm>
            <a:off x="4038600" y="3886200"/>
            <a:ext cx="4800600" cy="1066800"/>
          </a:xfrm>
          <a:prstGeom prst="wedgeRectCallout">
            <a:avLst>
              <a:gd name="adj1" fmla="val -19980"/>
              <a:gd name="adj2" fmla="val 48428"/>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i-IN" sz="2500" b="1" dirty="0" smtClean="0">
                <a:solidFill>
                  <a:srgbClr val="FF0000"/>
                </a:solidFill>
                <a:latin typeface="Aparajita" pitchFamily="34" charset="0"/>
                <a:cs typeface="Aparajita" pitchFamily="34" charset="0"/>
              </a:rPr>
              <a:t>जैसे ही गंभीर बीमारी आती हैं हम सब कुछ करने तैयार हो जाते हैं</a:t>
            </a:r>
            <a:endParaRPr lang="en-US" sz="2500" b="1" dirty="0">
              <a:solidFill>
                <a:srgbClr val="FF0000"/>
              </a:solidFill>
              <a:latin typeface="Aparajita" pitchFamily="34" charset="0"/>
              <a:cs typeface="Aparajita" pitchFamily="34" charset="0"/>
            </a:endParaRPr>
          </a:p>
        </p:txBody>
      </p:sp>
      <p:sp>
        <p:nvSpPr>
          <p:cNvPr id="26" name="Rectangle 25"/>
          <p:cNvSpPr/>
          <p:nvPr/>
        </p:nvSpPr>
        <p:spPr>
          <a:xfrm>
            <a:off x="2209800" y="4953000"/>
            <a:ext cx="6404317" cy="769441"/>
          </a:xfrm>
          <a:prstGeom prst="rect">
            <a:avLst/>
          </a:prstGeom>
        </p:spPr>
        <p:txBody>
          <a:bodyPr wrap="none">
            <a:spAutoFit/>
          </a:bodyPr>
          <a:lstStyle/>
          <a:p>
            <a:r>
              <a:rPr lang="hi-IN" sz="4400" b="1" dirty="0" smtClean="0">
                <a:latin typeface="Aparajita" pitchFamily="34" charset="0"/>
                <a:cs typeface="Aparajita" pitchFamily="34" charset="0"/>
              </a:rPr>
              <a:t>फिर समाधान आज क्यों नही</a:t>
            </a:r>
            <a:r>
              <a:rPr lang="en-US" sz="4400" b="1" dirty="0" smtClean="0">
                <a:latin typeface="Aparajita" pitchFamily="34" charset="0"/>
                <a:cs typeface="Aparajita" pitchFamily="34" charset="0"/>
              </a:rPr>
              <a:t> …</a:t>
            </a:r>
            <a:r>
              <a:rPr lang="hi-IN" sz="4400" b="1" dirty="0" smtClean="0">
                <a:latin typeface="Aparajita" pitchFamily="34" charset="0"/>
                <a:cs typeface="Aparajita" pitchFamily="34" charset="0"/>
              </a:rPr>
              <a:t> </a:t>
            </a:r>
            <a:endParaRPr lang="en-US" sz="4400" b="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3191</TotalTime>
  <Words>977</Words>
  <Application>Microsoft Office PowerPoint</Application>
  <PresentationFormat>On-screen Show (4:3)</PresentationFormat>
  <Paragraphs>182</Paragraphs>
  <Slides>32</Slides>
  <Notes>0</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32</vt:i4>
      </vt:variant>
    </vt:vector>
  </HeadingPairs>
  <TitlesOfParts>
    <vt:vector size="48" baseType="lpstr">
      <vt:lpstr>Aharoni</vt:lpstr>
      <vt:lpstr>Aparajita</vt:lpstr>
      <vt:lpstr>Arabic Typesetting</vt:lpstr>
      <vt:lpstr>Arial</vt:lpstr>
      <vt:lpstr>Arial Black</vt:lpstr>
      <vt:lpstr>Calibri</vt:lpstr>
      <vt:lpstr>Kriti dev 010</vt:lpstr>
      <vt:lpstr>Kruti Dev 020</vt:lpstr>
      <vt:lpstr>Kruti Dev 030 </vt:lpstr>
      <vt:lpstr>Kruti Dev Display 430</vt:lpstr>
      <vt:lpstr>KrutiPad 010</vt:lpstr>
      <vt:lpstr>Mangal</vt:lpstr>
      <vt:lpstr>Narkisim</vt:lpstr>
      <vt:lpstr>Tahoma</vt:lpstr>
      <vt:lpstr>Wingdings</vt:lpstr>
      <vt:lpstr>Office Theme</vt:lpstr>
      <vt:lpstr>PowerPoint Presentation</vt:lpstr>
      <vt:lpstr>PowerPoint Presentation</vt:lpstr>
      <vt:lpstr>PowerPoint Presentation</vt:lpstr>
      <vt:lpstr>संतुलित आहार  (BALANCE DIET)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उच्च रक्त चाप ( हाई ब्लड प्रेशर )</vt:lpstr>
      <vt:lpstr>उच्च रक्त चाप ( हाई ब्लड प्रेशर )- इलाज </vt:lpstr>
      <vt:lpstr>PowerPoint Presentation</vt:lpstr>
      <vt:lpstr>PowerPoint Presentation</vt:lpstr>
      <vt:lpstr>PowerPoint Presentation</vt:lpstr>
      <vt:lpstr>PowerPoint Presentation</vt:lpstr>
      <vt:lpstr>                                                                                लाभ और विशेषतायें  </vt:lpstr>
      <vt:lpstr>डायबिटीज में ग्लूकोस  कोशिका के अंदर नहीं जा पता है</vt:lpstr>
      <vt:lpstr>डायबिटीज / शुगर </vt:lpstr>
      <vt:lpstr>PowerPoint Presentation</vt:lpstr>
      <vt:lpstr>PowerPoint Presentation</vt:lpstr>
      <vt:lpstr>THANKS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Anoop Gupta</dc:creator>
  <cp:lastModifiedBy>Bappi Dasgupta</cp:lastModifiedBy>
  <cp:revision>622</cp:revision>
  <dcterms:created xsi:type="dcterms:W3CDTF">2006-08-16T00:00:00Z</dcterms:created>
  <dcterms:modified xsi:type="dcterms:W3CDTF">2016-12-17T12:26:56Z</dcterms:modified>
</cp:coreProperties>
</file>