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5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D668CF-5549-48E1-970E-9460A1A849DA}" type="datetimeFigureOut">
              <a:rPr lang="en-US" smtClean="0"/>
              <a:pPr/>
              <a:t>30-Oct-15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95FB81-8CEA-46FB-A9D1-20A1BBC0E2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09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3680F-4CFD-4D68-A9E1-2A1873D8C57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3680F-4CFD-4D68-A9E1-2A1873D8C57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3680F-4CFD-4D68-A9E1-2A1873D8C57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56C68-4FD8-4428-BD93-2AB3CF069EDC}" type="datetimeFigureOut">
              <a:rPr lang="en-US" smtClean="0"/>
              <a:pPr/>
              <a:t>30-Oct-15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3F26C-7DB4-4B74-9393-94C4491941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56C68-4FD8-4428-BD93-2AB3CF069EDC}" type="datetimeFigureOut">
              <a:rPr lang="en-US" smtClean="0"/>
              <a:pPr/>
              <a:t>30-Oct-15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3F26C-7DB4-4B74-9393-94C4491941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56C68-4FD8-4428-BD93-2AB3CF069EDC}" type="datetimeFigureOut">
              <a:rPr lang="en-US" smtClean="0"/>
              <a:pPr/>
              <a:t>30-Oct-15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3F26C-7DB4-4B74-9393-94C4491941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56C68-4FD8-4428-BD93-2AB3CF069EDC}" type="datetimeFigureOut">
              <a:rPr lang="en-US" smtClean="0"/>
              <a:pPr/>
              <a:t>30-Oct-15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3F26C-7DB4-4B74-9393-94C4491941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56C68-4FD8-4428-BD93-2AB3CF069EDC}" type="datetimeFigureOut">
              <a:rPr lang="en-US" smtClean="0"/>
              <a:pPr/>
              <a:t>30-Oct-15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3F26C-7DB4-4B74-9393-94C4491941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56C68-4FD8-4428-BD93-2AB3CF069EDC}" type="datetimeFigureOut">
              <a:rPr lang="en-US" smtClean="0"/>
              <a:pPr/>
              <a:t>30-Oct-15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3F26C-7DB4-4B74-9393-94C4491941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56C68-4FD8-4428-BD93-2AB3CF069EDC}" type="datetimeFigureOut">
              <a:rPr lang="en-US" smtClean="0"/>
              <a:pPr/>
              <a:t>30-Oct-15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3F26C-7DB4-4B74-9393-94C4491941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56C68-4FD8-4428-BD93-2AB3CF069EDC}" type="datetimeFigureOut">
              <a:rPr lang="en-US" smtClean="0"/>
              <a:pPr/>
              <a:t>30-Oct-15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3F26C-7DB4-4B74-9393-94C4491941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56C68-4FD8-4428-BD93-2AB3CF069EDC}" type="datetimeFigureOut">
              <a:rPr lang="en-US" smtClean="0"/>
              <a:pPr/>
              <a:t>30-Oct-15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3F26C-7DB4-4B74-9393-94C4491941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56C68-4FD8-4428-BD93-2AB3CF069EDC}" type="datetimeFigureOut">
              <a:rPr lang="en-US" smtClean="0"/>
              <a:pPr/>
              <a:t>30-Oct-15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3F26C-7DB4-4B74-9393-94C4491941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56C68-4FD8-4428-BD93-2AB3CF069EDC}" type="datetimeFigureOut">
              <a:rPr lang="en-US" smtClean="0"/>
              <a:pPr/>
              <a:t>30-Oct-15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3F26C-7DB4-4B74-9393-94C4491941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56C68-4FD8-4428-BD93-2AB3CF069EDC}" type="datetimeFigureOut">
              <a:rPr lang="en-US" smtClean="0"/>
              <a:pPr/>
              <a:t>30-Oct-15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3F26C-7DB4-4B74-9393-94C4491941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images\ppt\body butter\body but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8388" y="2130425"/>
            <a:ext cx="5535612" cy="4651375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62000" y="609600"/>
            <a:ext cx="5943600" cy="3733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7564"/>
                </a:solidFill>
                <a:effectLst/>
                <a:uLnTx/>
                <a:uFillTx/>
                <a:cs typeface="Times New Roman" pitchFamily="18" charset="0"/>
              </a:rPr>
              <a:t>New</a:t>
            </a:r>
            <a:r>
              <a:rPr kumimoji="0" lang="en-US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FF7564"/>
                </a:solidFill>
                <a:effectLst/>
                <a:uLnTx/>
                <a:uFillTx/>
                <a:cs typeface="Times New Roman" pitchFamily="18" charset="0"/>
              </a:rPr>
              <a:t/>
            </a:r>
            <a:br>
              <a:rPr kumimoji="0" lang="en-US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FF7564"/>
                </a:solidFill>
                <a:effectLst/>
                <a:uLnTx/>
                <a:uFillTx/>
                <a:cs typeface="Times New Roman" pitchFamily="18" charset="0"/>
              </a:rPr>
            </a:br>
            <a:r>
              <a:rPr kumimoji="0" lang="en-US" sz="4100" b="1" i="0" u="none" strike="noStrike" kern="0" cap="none" spc="0" normalizeH="0" baseline="0" noProof="0" dirty="0" smtClean="0">
                <a:ln>
                  <a:noFill/>
                </a:ln>
                <a:solidFill>
                  <a:srgbClr val="FF7564"/>
                </a:solidFill>
                <a:effectLst/>
                <a:uLnTx/>
                <a:uFillTx/>
                <a:cs typeface="Times New Roman" pitchFamily="18" charset="0"/>
              </a:rPr>
              <a:t>ASSURE </a:t>
            </a:r>
            <a:r>
              <a:rPr lang="en-US" sz="4100" b="1" kern="0" dirty="0" smtClean="0">
                <a:solidFill>
                  <a:srgbClr val="FF7564"/>
                </a:solidFill>
                <a:cs typeface="Times New Roman" pitchFamily="18" charset="0"/>
              </a:rPr>
              <a:t>COCOA &amp; PEACH BODY BUTTER</a:t>
            </a:r>
            <a:endParaRPr kumimoji="0" lang="en-US" sz="4800" b="1" i="0" u="none" strike="noStrike" kern="0" cap="none" spc="0" normalizeH="0" baseline="0" noProof="0" dirty="0" smtClean="0">
              <a:ln>
                <a:noFill/>
              </a:ln>
              <a:solidFill>
                <a:srgbClr val="FF7564"/>
              </a:solidFill>
              <a:effectLst/>
              <a:uLnTx/>
              <a:uFillTx/>
              <a:cs typeface="Times New Roman" pitchFamily="18" charset="0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9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Enriched with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9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Cocoa &amp; Shea Butter</a:t>
            </a:r>
            <a:endParaRPr kumimoji="0" lang="en-US" sz="4500" b="1" i="0" u="none" strike="noStrike" kern="0" cap="none" spc="0" normalizeH="0" baseline="0" noProof="0" dirty="0" smtClean="0">
              <a:ln>
                <a:noFill/>
              </a:ln>
              <a:solidFill>
                <a:srgbClr val="3FB9C9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4724400" cy="342900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400"/>
              </a:spcBef>
              <a:buNone/>
            </a:pPr>
            <a:r>
              <a:rPr lang="en-US" sz="2000" b="1" dirty="0" smtClean="0">
                <a:solidFill>
                  <a:srgbClr val="FF7564"/>
                </a:solidFill>
              </a:rPr>
              <a:t>Why do we need to use a Body Butter?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sz="1600" dirty="0" smtClean="0">
                <a:solidFill>
                  <a:srgbClr val="595959"/>
                </a:solidFill>
              </a:rPr>
              <a:t>There are many areas in our body that remain extremely dry at all times – like elbows, knees, neck area, cuticles of hands and feet and others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sz="1600" dirty="0" smtClean="0">
                <a:solidFill>
                  <a:srgbClr val="595959"/>
                </a:solidFill>
              </a:rPr>
              <a:t>These areas need a moisture boost of rich </a:t>
            </a:r>
            <a:r>
              <a:rPr lang="en-US" sz="1600" dirty="0" err="1" smtClean="0">
                <a:solidFill>
                  <a:srgbClr val="595959"/>
                </a:solidFill>
              </a:rPr>
              <a:t>moisturising</a:t>
            </a:r>
            <a:r>
              <a:rPr lang="en-US" sz="1600" dirty="0" smtClean="0">
                <a:solidFill>
                  <a:srgbClr val="595959"/>
                </a:solidFill>
              </a:rPr>
              <a:t> agents like body butters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sz="1600" dirty="0" smtClean="0">
                <a:solidFill>
                  <a:srgbClr val="595959"/>
                </a:solidFill>
              </a:rPr>
              <a:t>Body Butter is a unique combination of rich </a:t>
            </a:r>
            <a:r>
              <a:rPr lang="en-US" sz="1600" dirty="0" err="1" smtClean="0">
                <a:solidFill>
                  <a:srgbClr val="595959"/>
                </a:solidFill>
              </a:rPr>
              <a:t>moisturising</a:t>
            </a:r>
            <a:r>
              <a:rPr lang="en-US" sz="1600" dirty="0" smtClean="0">
                <a:solidFill>
                  <a:srgbClr val="595959"/>
                </a:solidFill>
              </a:rPr>
              <a:t> butters and essential oils that deeply hydrates the skin for long time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2900" y="228600"/>
            <a:ext cx="84582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7564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Assure </a:t>
            </a:r>
            <a:r>
              <a:rPr lang="en-US" sz="4000" b="1" dirty="0" smtClean="0">
                <a:solidFill>
                  <a:srgbClr val="FF7564"/>
                </a:solidFill>
                <a:cs typeface="Times New Roman" pitchFamily="18" charset="0"/>
              </a:rPr>
              <a:t>Cocoa and Peach Body Butter </a:t>
            </a:r>
          </a:p>
          <a:p>
            <a:pPr marL="0" lvl="1" algn="ctr">
              <a:spcBef>
                <a:spcPct val="0"/>
              </a:spcBef>
              <a:defRPr/>
            </a:pPr>
            <a:r>
              <a:rPr lang="en-US" sz="28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Enriched with Cocoa and Shea Butter</a:t>
            </a:r>
            <a:endParaRPr lang="en-US" sz="2800" b="1" kern="0" dirty="0" smtClean="0">
              <a:solidFill>
                <a:srgbClr val="3FB9C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4953000"/>
            <a:ext cx="45720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75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Product</a:t>
            </a:r>
            <a:endParaRPr lang="en-US" sz="2400" dirty="0" smtClean="0">
              <a:solidFill>
                <a:srgbClr val="FF7564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dirty="0" smtClean="0">
                <a:solidFill>
                  <a:srgbClr val="595959"/>
                </a:solidFill>
              </a:rPr>
              <a:t>Rich </a:t>
            </a:r>
            <a:r>
              <a:rPr lang="en-US" sz="1600" dirty="0">
                <a:solidFill>
                  <a:srgbClr val="595959"/>
                </a:solidFill>
              </a:rPr>
              <a:t>b</a:t>
            </a:r>
            <a:r>
              <a:rPr lang="en-US" sz="1600" dirty="0" smtClean="0">
                <a:solidFill>
                  <a:srgbClr val="595959"/>
                </a:solidFill>
              </a:rPr>
              <a:t>utter cream whipped to provide lighter and easier application, melts into the skin providing long lasting </a:t>
            </a:r>
            <a:r>
              <a:rPr lang="en-US" sz="1600" dirty="0" err="1" smtClean="0">
                <a:solidFill>
                  <a:srgbClr val="595959"/>
                </a:solidFill>
              </a:rPr>
              <a:t>moisturisation</a:t>
            </a:r>
            <a:r>
              <a:rPr lang="en-US" sz="1600" dirty="0" smtClean="0">
                <a:solidFill>
                  <a:srgbClr val="595959"/>
                </a:solidFill>
              </a:rPr>
              <a:t> without leaving greasy residue.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 descr="iStock_000013777080Medium.jpg"/>
          <p:cNvPicPr>
            <a:picLocks noChangeAspect="1"/>
          </p:cNvPicPr>
          <p:nvPr/>
        </p:nvPicPr>
        <p:blipFill>
          <a:blip r:embed="rId3" cstate="print"/>
          <a:srcRect l="1545" t="1429" b="4286"/>
          <a:stretch>
            <a:fillRect/>
          </a:stretch>
        </p:blipFill>
        <p:spPr>
          <a:xfrm>
            <a:off x="5638800" y="1828800"/>
            <a:ext cx="350520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4114800"/>
            <a:ext cx="6172200" cy="27432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400"/>
              </a:spcBef>
              <a:buNone/>
            </a:pPr>
            <a:r>
              <a:rPr lang="en-US" sz="2000" b="1" dirty="0" smtClean="0">
                <a:solidFill>
                  <a:srgbClr val="FF7564"/>
                </a:solidFill>
              </a:rPr>
              <a:t>The Benefits</a:t>
            </a:r>
            <a:endParaRPr lang="en-US" sz="2000" dirty="0" smtClean="0">
              <a:solidFill>
                <a:srgbClr val="FF7564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1600" dirty="0" smtClean="0">
                <a:solidFill>
                  <a:srgbClr val="595959"/>
                </a:solidFill>
              </a:rPr>
              <a:t>It provides long-lasting intense moisture to dry skin, leaving  the skin feeling beautifully silky, with a gorgeous glow</a:t>
            </a:r>
          </a:p>
          <a:p>
            <a:pPr>
              <a:lnSpc>
                <a:spcPct val="120000"/>
              </a:lnSpc>
            </a:pPr>
            <a:r>
              <a:rPr lang="en-US" sz="1600" dirty="0" smtClean="0">
                <a:solidFill>
                  <a:srgbClr val="595959"/>
                </a:solidFill>
              </a:rPr>
              <a:t>The butters melt into the skin, penetrating deep to nourish and condition the skin</a:t>
            </a:r>
          </a:p>
          <a:p>
            <a:pPr>
              <a:lnSpc>
                <a:spcPct val="120000"/>
              </a:lnSpc>
            </a:pPr>
            <a:r>
              <a:rPr lang="en-US" sz="1600" dirty="0" smtClean="0">
                <a:solidFill>
                  <a:srgbClr val="595959"/>
                </a:solidFill>
              </a:rPr>
              <a:t>Instantly provides smooth, supple, silky and super-soft skin </a:t>
            </a:r>
          </a:p>
          <a:p>
            <a:pPr>
              <a:lnSpc>
                <a:spcPct val="120000"/>
              </a:lnSpc>
            </a:pPr>
            <a:r>
              <a:rPr lang="en-US" sz="1600" dirty="0" smtClean="0">
                <a:solidFill>
                  <a:srgbClr val="595959"/>
                </a:solidFill>
              </a:rPr>
              <a:t>It’s sweet scent leaves the skin feeling fresh and energetic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2000" y="1600200"/>
            <a:ext cx="56388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75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Performance</a:t>
            </a:r>
            <a:r>
              <a:rPr lang="en-US" sz="2400" b="1" dirty="0" smtClean="0">
                <a:solidFill>
                  <a:srgbClr val="FF7564"/>
                </a:solidFill>
              </a:rPr>
              <a:t>  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(Key ingredients)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900" b="1" dirty="0" smtClean="0">
                <a:solidFill>
                  <a:srgbClr val="595959"/>
                </a:solidFill>
              </a:rPr>
              <a:t>Cocoa and Shea Butter</a:t>
            </a:r>
            <a:r>
              <a:rPr kumimoji="0" lang="en-US" sz="1900" b="1" i="0" u="none" strike="noStrike" kern="1200" cap="none" spc="0" normalizeH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lang="en-US" sz="1900" dirty="0" smtClean="0"/>
              <a:t> </a:t>
            </a:r>
            <a:r>
              <a:rPr lang="en-US" sz="1900" dirty="0" smtClean="0">
                <a:solidFill>
                  <a:srgbClr val="595959"/>
                </a:solidFill>
              </a:rPr>
              <a:t>Extracted from seeds of cocoa and </a:t>
            </a:r>
            <a:r>
              <a:rPr lang="en-US" sz="1900" dirty="0" err="1" smtClean="0">
                <a:solidFill>
                  <a:srgbClr val="595959"/>
                </a:solidFill>
              </a:rPr>
              <a:t>shea</a:t>
            </a:r>
            <a:r>
              <a:rPr lang="en-US" sz="1900" dirty="0" smtClean="0">
                <a:solidFill>
                  <a:srgbClr val="595959"/>
                </a:solidFill>
              </a:rPr>
              <a:t> nuts, these butters provide intense </a:t>
            </a:r>
            <a:r>
              <a:rPr lang="en-US" sz="1900" dirty="0" err="1" smtClean="0">
                <a:solidFill>
                  <a:srgbClr val="595959"/>
                </a:solidFill>
              </a:rPr>
              <a:t>moisturisation</a:t>
            </a:r>
            <a:r>
              <a:rPr lang="en-US" sz="1900" dirty="0" smtClean="0">
                <a:solidFill>
                  <a:srgbClr val="595959"/>
                </a:solidFill>
              </a:rPr>
              <a:t> to dry and chapped skin</a:t>
            </a:r>
            <a:endParaRPr kumimoji="0" lang="en-US" sz="1900" b="1" i="0" u="none" strike="noStrike" kern="1200" cap="none" spc="0" normalizeH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lnSpc>
                <a:spcPct val="120000"/>
              </a:lnSpc>
              <a:spcBef>
                <a:spcPts val="400"/>
              </a:spcBef>
              <a:buFont typeface="Arial" pitchFamily="34" charset="0"/>
              <a:buChar char="•"/>
              <a:defRPr/>
            </a:pP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Peach Fruit</a:t>
            </a:r>
            <a:r>
              <a:rPr kumimoji="0" lang="en-US" sz="19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Extract: </a:t>
            </a:r>
            <a:r>
              <a:rPr kumimoji="0" lang="en-US" sz="1900" i="0" u="none" strike="noStrike" kern="1200" cap="none" spc="0" normalizeH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1900" b="1" i="0" u="none" strike="noStrike" kern="1200" cap="none" spc="0" normalizeH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900" dirty="0" smtClean="0">
                <a:solidFill>
                  <a:srgbClr val="595959"/>
                </a:solidFill>
              </a:rPr>
              <a:t>rich source of skin nourishing vitamins, minerals and fatty acids that provides anti-aging benefits to the skin. It helps to maintain elasticity and firmness of the skin</a:t>
            </a:r>
          </a:p>
          <a:p>
            <a:pPr marL="342900" indent="-342900">
              <a:lnSpc>
                <a:spcPct val="120000"/>
              </a:lnSpc>
              <a:spcBef>
                <a:spcPts val="400"/>
              </a:spcBef>
              <a:buFont typeface="Arial" pitchFamily="34" charset="0"/>
              <a:buChar char="•"/>
              <a:defRPr/>
            </a:pP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7" descr="shea-butter-in-bowl.jpg"/>
          <p:cNvPicPr>
            <a:picLocks noChangeAspect="1"/>
          </p:cNvPicPr>
          <p:nvPr/>
        </p:nvPicPr>
        <p:blipFill>
          <a:blip r:embed="rId3" cstate="print"/>
          <a:srcRect l="2679" t="6667" r="4535" b="6667"/>
          <a:stretch>
            <a:fillRect/>
          </a:stretch>
        </p:blipFill>
        <p:spPr>
          <a:xfrm>
            <a:off x="6701692" y="1524000"/>
            <a:ext cx="2286000" cy="1783080"/>
          </a:xfrm>
          <a:prstGeom prst="rect">
            <a:avLst/>
          </a:prstGeom>
        </p:spPr>
      </p:pic>
      <p:pic>
        <p:nvPicPr>
          <p:cNvPr id="9" name="Picture 8" descr="bo-hat-mo-4.png"/>
          <p:cNvPicPr>
            <a:picLocks noChangeAspect="1"/>
          </p:cNvPicPr>
          <p:nvPr/>
        </p:nvPicPr>
        <p:blipFill>
          <a:blip r:embed="rId4" cstate="print"/>
          <a:srcRect t="7407" b="11111"/>
          <a:stretch>
            <a:fillRect/>
          </a:stretch>
        </p:blipFill>
        <p:spPr>
          <a:xfrm>
            <a:off x="6858000" y="3276600"/>
            <a:ext cx="2286000" cy="1862664"/>
          </a:xfrm>
          <a:prstGeom prst="rect">
            <a:avLst/>
          </a:prstGeom>
        </p:spPr>
      </p:pic>
      <p:pic>
        <p:nvPicPr>
          <p:cNvPr id="13" name="Picture 12" descr="Peach_Extract2.jpg"/>
          <p:cNvPicPr>
            <a:picLocks noChangeAspect="1"/>
          </p:cNvPicPr>
          <p:nvPr/>
        </p:nvPicPr>
        <p:blipFill>
          <a:blip r:embed="rId5" cstate="print"/>
          <a:srcRect l="7500" t="4717" r="7500"/>
          <a:stretch>
            <a:fillRect/>
          </a:stretch>
        </p:blipFill>
        <p:spPr>
          <a:xfrm>
            <a:off x="6858000" y="5160310"/>
            <a:ext cx="2286000" cy="169769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42900" y="228600"/>
            <a:ext cx="84582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7564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Assure </a:t>
            </a:r>
            <a:r>
              <a:rPr lang="en-US" sz="4000" b="1" dirty="0" smtClean="0">
                <a:solidFill>
                  <a:srgbClr val="FF7564"/>
                </a:solidFill>
                <a:cs typeface="Times New Roman" pitchFamily="18" charset="0"/>
              </a:rPr>
              <a:t>Cocoa and Peach Body Butter </a:t>
            </a:r>
          </a:p>
          <a:p>
            <a:pPr marL="0" lvl="1" algn="ctr">
              <a:spcBef>
                <a:spcPct val="0"/>
              </a:spcBef>
              <a:defRPr/>
            </a:pPr>
            <a:r>
              <a:rPr lang="en-US" sz="28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Enriched with Cocoa and Shea Butter</a:t>
            </a:r>
            <a:endParaRPr lang="en-US" sz="2800" b="1" kern="0" dirty="0" smtClean="0">
              <a:solidFill>
                <a:srgbClr val="3FB9C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images\ppt\body butter\Use-2-in-1-shower-gel-and-cream.jpg"/>
          <p:cNvPicPr>
            <a:picLocks noChangeAspect="1" noChangeArrowheads="1"/>
          </p:cNvPicPr>
          <p:nvPr/>
        </p:nvPicPr>
        <p:blipFill>
          <a:blip r:embed="rId3" cstate="print"/>
          <a:srcRect l="11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657600"/>
            <a:ext cx="3124200" cy="2590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rgbClr val="FF7564"/>
                </a:solidFill>
              </a:rPr>
              <a:t>The Application</a:t>
            </a: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en-US" sz="2000" dirty="0" smtClean="0">
                <a:solidFill>
                  <a:srgbClr val="595959"/>
                </a:solidFill>
              </a:rPr>
              <a:t>Apply a liberal amount on dry areas of the body and massage until completely absorbed</a:t>
            </a:r>
          </a:p>
          <a:p>
            <a:pPr>
              <a:spcBef>
                <a:spcPts val="1200"/>
              </a:spcBef>
            </a:pPr>
            <a:r>
              <a:rPr lang="en-US" sz="2000" dirty="0" smtClean="0">
                <a:solidFill>
                  <a:srgbClr val="595959"/>
                </a:solidFill>
              </a:rPr>
              <a:t>Use as often as needed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2000" y="914400"/>
            <a:ext cx="4267200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7564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Assure </a:t>
            </a:r>
            <a:r>
              <a:rPr lang="en-US" sz="4000" b="1" dirty="0" smtClean="0">
                <a:solidFill>
                  <a:srgbClr val="FF7564"/>
                </a:solidFill>
                <a:cs typeface="Times New Roman" pitchFamily="18" charset="0"/>
              </a:rPr>
              <a:t>Cocoa and Peach Body Butter </a:t>
            </a:r>
          </a:p>
          <a:p>
            <a:pPr marL="0" lvl="1">
              <a:spcBef>
                <a:spcPct val="0"/>
              </a:spcBef>
              <a:defRPr/>
            </a:pPr>
            <a:r>
              <a:rPr lang="en-US" sz="28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Enriched with Cocoa and Shea Butter</a:t>
            </a:r>
            <a:endParaRPr lang="en-US" sz="2800" b="1" kern="0" dirty="0" smtClean="0">
              <a:solidFill>
                <a:srgbClr val="3FB9C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3153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229600" cy="3916362"/>
          </a:xfrm>
        </p:spPr>
        <p:txBody>
          <a:bodyPr>
            <a:normAutofit/>
          </a:bodyPr>
          <a:lstStyle/>
          <a:p>
            <a:r>
              <a:rPr lang="en-US" sz="8800" dirty="0" smtClean="0">
                <a:solidFill>
                  <a:srgbClr val="FF7564"/>
                </a:solidFill>
              </a:rPr>
              <a:t>Thank you</a:t>
            </a:r>
            <a:br>
              <a:rPr lang="en-US" sz="8800" dirty="0" smtClean="0">
                <a:solidFill>
                  <a:srgbClr val="FF7564"/>
                </a:solidFill>
              </a:rPr>
            </a:br>
            <a:r>
              <a:rPr lang="en-US" sz="8800" dirty="0" smtClean="0">
                <a:solidFill>
                  <a:srgbClr val="FF7564"/>
                </a:solidFill>
              </a:rPr>
              <a:t>Quiz</a:t>
            </a:r>
            <a:endParaRPr lang="en-US" sz="8800" dirty="0">
              <a:solidFill>
                <a:srgbClr val="FF7564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285</Words>
  <Application>Microsoft Office PowerPoint</Application>
  <PresentationFormat>On-screen Show (4:3)</PresentationFormat>
  <Paragraphs>30</Paragraphs>
  <Slides>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Quiz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Assure Cocoa and Peach Body Butter</dc:title>
  <dc:creator>swapna</dc:creator>
  <cp:lastModifiedBy>Administrator</cp:lastModifiedBy>
  <cp:revision>23</cp:revision>
  <dcterms:created xsi:type="dcterms:W3CDTF">2015-10-05T12:23:18Z</dcterms:created>
  <dcterms:modified xsi:type="dcterms:W3CDTF">2015-10-30T12:45:29Z</dcterms:modified>
</cp:coreProperties>
</file>